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</p:sldMasterIdLst>
  <p:notesMasterIdLst>
    <p:notesMasterId r:id="rId9"/>
  </p:notesMasterIdLst>
  <p:sldIdLst>
    <p:sldId id="258" r:id="rId2"/>
    <p:sldId id="257" r:id="rId3"/>
    <p:sldId id="259" r:id="rId4"/>
    <p:sldId id="261" r:id="rId5"/>
    <p:sldId id="262" r:id="rId6"/>
    <p:sldId id="260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FDD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804"/>
    <p:restoredTop sz="94627"/>
  </p:normalViewPr>
  <p:slideViewPr>
    <p:cSldViewPr snapToGrid="0" snapToObjects="1">
      <p:cViewPr varScale="1">
        <p:scale>
          <a:sx n="94" d="100"/>
          <a:sy n="94" d="100"/>
        </p:scale>
        <p:origin x="216" y="4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../slides/slide4.xml"/><Relationship Id="rId7" Type="http://schemas.openxmlformats.org/officeDocument/2006/relationships/image" Target="../media/image3.jpeg"/><Relationship Id="rId2" Type="http://schemas.openxmlformats.org/officeDocument/2006/relationships/slide" Target="../slides/slide5.xml"/><Relationship Id="rId1" Type="http://schemas.openxmlformats.org/officeDocument/2006/relationships/slide" Target="../slides/slide3.xml"/><Relationship Id="rId6" Type="http://schemas.openxmlformats.org/officeDocument/2006/relationships/image" Target="../media/image1.jpeg"/><Relationship Id="rId5" Type="http://schemas.openxmlformats.org/officeDocument/2006/relationships/image" Target="../media/image2.jpeg"/><Relationship Id="rId4" Type="http://schemas.openxmlformats.org/officeDocument/2006/relationships/slide" Target="../slides/slide6.xml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image" Target="../media/image2.jpeg"/><Relationship Id="rId4" Type="http://schemas.openxmlformats.org/officeDocument/2006/relationships/image" Target="../media/image4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8FE755-2AC0-8A44-BF04-3691616C20BA}" type="doc">
      <dgm:prSet loTypeId="urn:microsoft.com/office/officeart/2005/8/layout/vList4" loCatId="" qsTypeId="urn:microsoft.com/office/officeart/2005/8/quickstyle/simple4" qsCatId="simple" csTypeId="urn:microsoft.com/office/officeart/2005/8/colors/accent1_2" csCatId="accent1" phldr="1"/>
      <dgm:spPr/>
    </dgm:pt>
    <dgm:pt modelId="{E0C60B5D-5D4F-E040-B2F7-98B63CE8DDC2}">
      <dgm:prSet phldrT="[Text]"/>
      <dgm:spPr>
        <a:solidFill>
          <a:srgbClr val="FF0000"/>
        </a:solidFill>
      </dgm:spPr>
      <dgm:t>
        <a:bodyPr/>
        <a:lstStyle/>
        <a:p>
          <a:pPr algn="r"/>
          <a:r>
            <a:rPr lang="en-GB" dirty="0">
              <a:latin typeface="Chalkboard SE" panose="03050602040202020205" pitchFamily="66" charset="77"/>
            </a:rPr>
            <a:t>fizzy whizzy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EA825BBC-32F7-0349-B37C-283939C52657}" type="parTrans" cxnId="{292B6A2E-234B-F84E-9235-D0A2216B35C6}">
      <dgm:prSet/>
      <dgm:spPr/>
      <dgm:t>
        <a:bodyPr/>
        <a:lstStyle/>
        <a:p>
          <a:endParaRPr lang="en-GB"/>
        </a:p>
      </dgm:t>
    </dgm:pt>
    <dgm:pt modelId="{DB7A998A-D81A-2849-B432-63D842C3FAC4}" type="sibTrans" cxnId="{292B6A2E-234B-F84E-9235-D0A2216B35C6}">
      <dgm:prSet/>
      <dgm:spPr/>
      <dgm:t>
        <a:bodyPr/>
        <a:lstStyle/>
        <a:p>
          <a:endParaRPr lang="en-GB"/>
        </a:p>
      </dgm:t>
    </dgm:pt>
    <dgm:pt modelId="{9D58E0F0-5A65-4F49-9F94-26FC2B8110DE}">
      <dgm:prSet/>
      <dgm:spPr/>
      <dgm:t>
        <a:bodyPr/>
        <a:lstStyle/>
        <a:p>
          <a:pPr algn="r"/>
          <a:r>
            <a:rPr lang="en-GB" dirty="0">
              <a:latin typeface="Chalkboard SE" panose="03050602040202020205" pitchFamily="66" charset="77"/>
            </a:rPr>
            <a:t>under alert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DEE75C00-D33E-6E43-BE9E-92398600BA50}" type="parTrans" cxnId="{8C785645-5B16-CC4A-8560-034A1C23A44F}">
      <dgm:prSet/>
      <dgm:spPr/>
      <dgm:t>
        <a:bodyPr/>
        <a:lstStyle/>
        <a:p>
          <a:endParaRPr lang="en-GB"/>
        </a:p>
      </dgm:t>
    </dgm:pt>
    <dgm:pt modelId="{FCF7A1D2-5BEF-3F40-92A1-00D6B9E96580}" type="sibTrans" cxnId="{8C785645-5B16-CC4A-8560-034A1C23A44F}">
      <dgm:prSet/>
      <dgm:spPr/>
      <dgm:t>
        <a:bodyPr/>
        <a:lstStyle/>
        <a:p>
          <a:endParaRPr lang="en-GB"/>
        </a:p>
      </dgm:t>
    </dgm:pt>
    <dgm:pt modelId="{D9E1316C-21D0-1C4F-9553-CF37CE99F6CF}">
      <dgm:prSet phldrT="[Text]"/>
      <dgm:spPr>
        <a:solidFill>
          <a:srgbClr val="92D050"/>
        </a:solidFill>
      </dgm:spPr>
      <dgm:t>
        <a:bodyPr/>
        <a:lstStyle/>
        <a:p>
          <a:pPr algn="ctr"/>
          <a:r>
            <a:rPr lang="en-GB" dirty="0">
              <a:latin typeface="Chalkboard SE" panose="03050602040202020205" pitchFamily="66" charset="77"/>
            </a:rPr>
            <a:t>chilled, calm &amp; learning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7E49424D-EB04-714C-8411-6ED5E72CE308}" type="sibTrans" cxnId="{C45F5E63-C1C7-4C49-A496-C1158ADD895F}">
      <dgm:prSet/>
      <dgm:spPr/>
      <dgm:t>
        <a:bodyPr/>
        <a:lstStyle/>
        <a:p>
          <a:endParaRPr lang="en-GB"/>
        </a:p>
      </dgm:t>
    </dgm:pt>
    <dgm:pt modelId="{37AFF2A4-F83E-2B4D-9D55-D0945DF7B15E}" type="parTrans" cxnId="{C45F5E63-C1C7-4C49-A496-C1158ADD895F}">
      <dgm:prSet/>
      <dgm:spPr/>
      <dgm:t>
        <a:bodyPr/>
        <a:lstStyle/>
        <a:p>
          <a:endParaRPr lang="en-GB"/>
        </a:p>
      </dgm:t>
    </dgm:pt>
    <dgm:pt modelId="{522643ED-A7C6-A94D-A743-0FF1ECCBF55A}">
      <dgm:prSet phldrT="[Text]"/>
      <dgm:spPr>
        <a:solidFill>
          <a:srgbClr val="7030A0"/>
        </a:solidFill>
        <a:ln>
          <a:solidFill>
            <a:srgbClr val="7030A0"/>
          </a:solidFill>
        </a:ln>
      </dgm:spPr>
      <dgm:t>
        <a:bodyPr/>
        <a:lstStyle/>
        <a:p>
          <a:pPr algn="r"/>
          <a:r>
            <a:rPr lang="en-GB" dirty="0">
              <a:latin typeface="Chalkboard SE" panose="03050602040202020205" pitchFamily="66" charset="77"/>
            </a:rPr>
            <a:t>sleepy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4" action="ppaction://hlinksldjump"/>
          </dgm14:cNvPr>
        </a:ext>
      </dgm:extLst>
    </dgm:pt>
    <dgm:pt modelId="{11CF44EF-4F6A-FF4C-882B-169FCD32902D}" type="sibTrans" cxnId="{7F082F27-6029-504B-8DE3-3FDE79125F1B}">
      <dgm:prSet/>
      <dgm:spPr/>
      <dgm:t>
        <a:bodyPr/>
        <a:lstStyle/>
        <a:p>
          <a:endParaRPr lang="en-GB"/>
        </a:p>
      </dgm:t>
    </dgm:pt>
    <dgm:pt modelId="{B511FABC-C19C-EE43-9712-8AD00E758EC7}" type="parTrans" cxnId="{7F082F27-6029-504B-8DE3-3FDE79125F1B}">
      <dgm:prSet/>
      <dgm:spPr/>
      <dgm:t>
        <a:bodyPr/>
        <a:lstStyle/>
        <a:p>
          <a:endParaRPr lang="en-GB"/>
        </a:p>
      </dgm:t>
    </dgm:pt>
    <dgm:pt modelId="{16C0C83C-3DFB-694F-8298-BA7804B3A250}" type="pres">
      <dgm:prSet presAssocID="{4D8FE755-2AC0-8A44-BF04-3691616C20BA}" presName="linear" presStyleCnt="0">
        <dgm:presLayoutVars>
          <dgm:dir/>
          <dgm:resizeHandles val="exact"/>
        </dgm:presLayoutVars>
      </dgm:prSet>
      <dgm:spPr/>
    </dgm:pt>
    <dgm:pt modelId="{EE6E3121-601B-F14B-9B57-53986DFE1272}" type="pres">
      <dgm:prSet presAssocID="{E0C60B5D-5D4F-E040-B2F7-98B63CE8DDC2}" presName="comp" presStyleCnt="0"/>
      <dgm:spPr/>
    </dgm:pt>
    <dgm:pt modelId="{2634C5A4-F060-8044-8A4C-DA0AD38FE335}" type="pres">
      <dgm:prSet presAssocID="{E0C60B5D-5D4F-E040-B2F7-98B63CE8DDC2}" presName="box" presStyleLbl="node1" presStyleIdx="0" presStyleCnt="4" custLinFactNeighborX="405" custLinFactNeighborY="5230"/>
      <dgm:spPr/>
    </dgm:pt>
    <dgm:pt modelId="{27E0F971-0AFA-0B49-B041-FF2FD811B056}" type="pres">
      <dgm:prSet presAssocID="{E0C60B5D-5D4F-E040-B2F7-98B63CE8DDC2}" presName="img" presStyleLbl="fgImgPlace1" presStyleIdx="0" presStyleCnt="4"/>
      <dgm:spPr>
        <a:blipFill>
          <a:blip xmlns:r="http://schemas.openxmlformats.org/officeDocument/2006/relationships" r:embed="rId5"/>
          <a:srcRect/>
          <a:stretch>
            <a:fillRect t="-56000" b="-56000"/>
          </a:stretch>
        </a:blipFill>
      </dgm:spPr>
    </dgm:pt>
    <dgm:pt modelId="{57A71872-DDB9-814C-BB42-0476820F24B4}" type="pres">
      <dgm:prSet presAssocID="{E0C60B5D-5D4F-E040-B2F7-98B63CE8DDC2}" presName="text" presStyleLbl="node1" presStyleIdx="0" presStyleCnt="4">
        <dgm:presLayoutVars>
          <dgm:bulletEnabled val="1"/>
        </dgm:presLayoutVars>
      </dgm:prSet>
      <dgm:spPr/>
    </dgm:pt>
    <dgm:pt modelId="{EAA80C71-E2E5-6C47-B994-1671CDEB14F0}" type="pres">
      <dgm:prSet presAssocID="{DB7A998A-D81A-2849-B432-63D842C3FAC4}" presName="spacer" presStyleCnt="0"/>
      <dgm:spPr/>
    </dgm:pt>
    <dgm:pt modelId="{6BC87653-2915-784C-B82E-E5F937061A01}" type="pres">
      <dgm:prSet presAssocID="{D9E1316C-21D0-1C4F-9553-CF37CE99F6CF}" presName="comp" presStyleCnt="0"/>
      <dgm:spPr/>
    </dgm:pt>
    <dgm:pt modelId="{58D38837-D0D6-694D-B473-7F38C807A8B4}" type="pres">
      <dgm:prSet presAssocID="{D9E1316C-21D0-1C4F-9553-CF37CE99F6CF}" presName="box" presStyleLbl="node1" presStyleIdx="1" presStyleCnt="4"/>
      <dgm:spPr/>
    </dgm:pt>
    <dgm:pt modelId="{A8EF045B-FE4F-6043-8495-16CAF910CE53}" type="pres">
      <dgm:prSet presAssocID="{D9E1316C-21D0-1C4F-9553-CF37CE99F6CF}" presName="img" presStyleLbl="fgImgPlace1" presStyleIdx="1" presStyleCnt="4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6000" b="-56000"/>
          </a:stretch>
        </a:blipFill>
      </dgm:spPr>
    </dgm:pt>
    <dgm:pt modelId="{551A6732-8D4B-F340-8DD7-0889E321DA05}" type="pres">
      <dgm:prSet presAssocID="{D9E1316C-21D0-1C4F-9553-CF37CE99F6CF}" presName="text" presStyleLbl="node1" presStyleIdx="1" presStyleCnt="4">
        <dgm:presLayoutVars>
          <dgm:bulletEnabled val="1"/>
        </dgm:presLayoutVars>
      </dgm:prSet>
      <dgm:spPr/>
    </dgm:pt>
    <dgm:pt modelId="{03BF0593-E92B-3C47-B2D2-04EDF36FCF5A}" type="pres">
      <dgm:prSet presAssocID="{7E49424D-EB04-714C-8411-6ED5E72CE308}" presName="spacer" presStyleCnt="0"/>
      <dgm:spPr/>
    </dgm:pt>
    <dgm:pt modelId="{E657505A-FA46-644C-8EE9-CA5DF1E47A95}" type="pres">
      <dgm:prSet presAssocID="{9D58E0F0-5A65-4F49-9F94-26FC2B8110DE}" presName="comp" presStyleCnt="0"/>
      <dgm:spPr/>
    </dgm:pt>
    <dgm:pt modelId="{04FA73EA-9615-7D4F-BAB0-413F91352D46}" type="pres">
      <dgm:prSet presAssocID="{9D58E0F0-5A65-4F49-9F94-26FC2B8110DE}" presName="box" presStyleLbl="node1" presStyleIdx="2" presStyleCnt="4"/>
      <dgm:spPr/>
    </dgm:pt>
    <dgm:pt modelId="{FF178964-21DF-5749-9C39-1ACCBAE2EF72}" type="pres">
      <dgm:prSet presAssocID="{9D58E0F0-5A65-4F49-9F94-26FC2B8110DE}" presName="img" presStyleLbl="fgImgPlace1" presStyleIdx="2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3000" b="-63000"/>
          </a:stretch>
        </a:blipFill>
      </dgm:spPr>
    </dgm:pt>
    <dgm:pt modelId="{CC4FE4E2-076F-DA43-8BAD-160DD9A9112E}" type="pres">
      <dgm:prSet presAssocID="{9D58E0F0-5A65-4F49-9F94-26FC2B8110DE}" presName="text" presStyleLbl="node1" presStyleIdx="2" presStyleCnt="4">
        <dgm:presLayoutVars>
          <dgm:bulletEnabled val="1"/>
        </dgm:presLayoutVars>
      </dgm:prSet>
      <dgm:spPr/>
    </dgm:pt>
    <dgm:pt modelId="{0EAE23FB-167C-B649-9864-AB0EE151BBD3}" type="pres">
      <dgm:prSet presAssocID="{FCF7A1D2-5BEF-3F40-92A1-00D6B9E96580}" presName="spacer" presStyleCnt="0"/>
      <dgm:spPr/>
    </dgm:pt>
    <dgm:pt modelId="{5F276CD3-75DA-6844-B81C-3DACEAE7FC17}" type="pres">
      <dgm:prSet presAssocID="{522643ED-A7C6-A94D-A743-0FF1ECCBF55A}" presName="comp" presStyleCnt="0"/>
      <dgm:spPr/>
    </dgm:pt>
    <dgm:pt modelId="{11DB2584-F246-854E-BB3B-BC9D0EBB323A}" type="pres">
      <dgm:prSet presAssocID="{522643ED-A7C6-A94D-A743-0FF1ECCBF55A}" presName="box" presStyleLbl="node1" presStyleIdx="3" presStyleCnt="4"/>
      <dgm:spPr/>
    </dgm:pt>
    <dgm:pt modelId="{BF9A8BA3-3629-D347-B21C-425BD5AE1941}" type="pres">
      <dgm:prSet presAssocID="{522643ED-A7C6-A94D-A743-0FF1ECCBF55A}" presName="img" presStyleLbl="fgImgPlace1" presStyleIdx="3" presStyleCnt="4"/>
      <dgm:spPr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6000" b="-56000"/>
          </a:stretch>
        </a:blipFill>
      </dgm:spPr>
    </dgm:pt>
    <dgm:pt modelId="{1645BA0D-968E-2F4C-A10D-A51E3E45DBF6}" type="pres">
      <dgm:prSet presAssocID="{522643ED-A7C6-A94D-A743-0FF1ECCBF55A}" presName="text" presStyleLbl="node1" presStyleIdx="3" presStyleCnt="4">
        <dgm:presLayoutVars>
          <dgm:bulletEnabled val="1"/>
        </dgm:presLayoutVars>
      </dgm:prSet>
      <dgm:spPr/>
    </dgm:pt>
  </dgm:ptLst>
  <dgm:cxnLst>
    <dgm:cxn modelId="{42058E0D-6307-C44F-B9D4-BB28E0650F81}" type="presOf" srcId="{4D8FE755-2AC0-8A44-BF04-3691616C20BA}" destId="{16C0C83C-3DFB-694F-8298-BA7804B3A250}" srcOrd="0" destOrd="0" presId="urn:microsoft.com/office/officeart/2005/8/layout/vList4"/>
    <dgm:cxn modelId="{7F082F27-6029-504B-8DE3-3FDE79125F1B}" srcId="{4D8FE755-2AC0-8A44-BF04-3691616C20BA}" destId="{522643ED-A7C6-A94D-A743-0FF1ECCBF55A}" srcOrd="3" destOrd="0" parTransId="{B511FABC-C19C-EE43-9712-8AD00E758EC7}" sibTransId="{11CF44EF-4F6A-FF4C-882B-169FCD32902D}"/>
    <dgm:cxn modelId="{AFC20128-C3DB-E941-BA4B-74FB437DF62C}" type="presOf" srcId="{9D58E0F0-5A65-4F49-9F94-26FC2B8110DE}" destId="{CC4FE4E2-076F-DA43-8BAD-160DD9A9112E}" srcOrd="1" destOrd="0" presId="urn:microsoft.com/office/officeart/2005/8/layout/vList4"/>
    <dgm:cxn modelId="{31720728-8B62-E447-A30D-C9D5E0FE80B8}" type="presOf" srcId="{D9E1316C-21D0-1C4F-9553-CF37CE99F6CF}" destId="{58D38837-D0D6-694D-B473-7F38C807A8B4}" srcOrd="0" destOrd="0" presId="urn:microsoft.com/office/officeart/2005/8/layout/vList4"/>
    <dgm:cxn modelId="{292B6A2E-234B-F84E-9235-D0A2216B35C6}" srcId="{4D8FE755-2AC0-8A44-BF04-3691616C20BA}" destId="{E0C60B5D-5D4F-E040-B2F7-98B63CE8DDC2}" srcOrd="0" destOrd="0" parTransId="{EA825BBC-32F7-0349-B37C-283939C52657}" sibTransId="{DB7A998A-D81A-2849-B432-63D842C3FAC4}"/>
    <dgm:cxn modelId="{8C785645-5B16-CC4A-8560-034A1C23A44F}" srcId="{4D8FE755-2AC0-8A44-BF04-3691616C20BA}" destId="{9D58E0F0-5A65-4F49-9F94-26FC2B8110DE}" srcOrd="2" destOrd="0" parTransId="{DEE75C00-D33E-6E43-BE9E-92398600BA50}" sibTransId="{FCF7A1D2-5BEF-3F40-92A1-00D6B9E96580}"/>
    <dgm:cxn modelId="{07871F63-7D84-8C4B-AAB2-6593A200AA11}" type="presOf" srcId="{9D58E0F0-5A65-4F49-9F94-26FC2B8110DE}" destId="{04FA73EA-9615-7D4F-BAB0-413F91352D46}" srcOrd="0" destOrd="0" presId="urn:microsoft.com/office/officeart/2005/8/layout/vList4"/>
    <dgm:cxn modelId="{C45F5E63-C1C7-4C49-A496-C1158ADD895F}" srcId="{4D8FE755-2AC0-8A44-BF04-3691616C20BA}" destId="{D9E1316C-21D0-1C4F-9553-CF37CE99F6CF}" srcOrd="1" destOrd="0" parTransId="{37AFF2A4-F83E-2B4D-9D55-D0945DF7B15E}" sibTransId="{7E49424D-EB04-714C-8411-6ED5E72CE308}"/>
    <dgm:cxn modelId="{2255E366-4B8A-5745-9F12-91FCAFD49AF5}" type="presOf" srcId="{E0C60B5D-5D4F-E040-B2F7-98B63CE8DDC2}" destId="{2634C5A4-F060-8044-8A4C-DA0AD38FE335}" srcOrd="0" destOrd="0" presId="urn:microsoft.com/office/officeart/2005/8/layout/vList4"/>
    <dgm:cxn modelId="{C05D2796-BF3C-2349-9A17-3A5962CAED1B}" type="presOf" srcId="{E0C60B5D-5D4F-E040-B2F7-98B63CE8DDC2}" destId="{57A71872-DDB9-814C-BB42-0476820F24B4}" srcOrd="1" destOrd="0" presId="urn:microsoft.com/office/officeart/2005/8/layout/vList4"/>
    <dgm:cxn modelId="{396563D9-414B-BE46-93C9-5758A672D291}" type="presOf" srcId="{522643ED-A7C6-A94D-A743-0FF1ECCBF55A}" destId="{11DB2584-F246-854E-BB3B-BC9D0EBB323A}" srcOrd="0" destOrd="0" presId="urn:microsoft.com/office/officeart/2005/8/layout/vList4"/>
    <dgm:cxn modelId="{50456BFD-B898-EA45-84D8-697C80784858}" type="presOf" srcId="{522643ED-A7C6-A94D-A743-0FF1ECCBF55A}" destId="{1645BA0D-968E-2F4C-A10D-A51E3E45DBF6}" srcOrd="1" destOrd="0" presId="urn:microsoft.com/office/officeart/2005/8/layout/vList4"/>
    <dgm:cxn modelId="{28073DFE-28CB-C14A-AF2A-58E9C1AFFED1}" type="presOf" srcId="{D9E1316C-21D0-1C4F-9553-CF37CE99F6CF}" destId="{551A6732-8D4B-F340-8DD7-0889E321DA05}" srcOrd="1" destOrd="0" presId="urn:microsoft.com/office/officeart/2005/8/layout/vList4"/>
    <dgm:cxn modelId="{002F136F-FAEF-234A-AE5B-D33E2F5C8E0E}" type="presParOf" srcId="{16C0C83C-3DFB-694F-8298-BA7804B3A250}" destId="{EE6E3121-601B-F14B-9B57-53986DFE1272}" srcOrd="0" destOrd="0" presId="urn:microsoft.com/office/officeart/2005/8/layout/vList4"/>
    <dgm:cxn modelId="{77AB2461-69C8-474D-B5D8-1C18058B9AF1}" type="presParOf" srcId="{EE6E3121-601B-F14B-9B57-53986DFE1272}" destId="{2634C5A4-F060-8044-8A4C-DA0AD38FE335}" srcOrd="0" destOrd="0" presId="urn:microsoft.com/office/officeart/2005/8/layout/vList4"/>
    <dgm:cxn modelId="{55DB757F-8535-0245-B897-35B2A96DCA8F}" type="presParOf" srcId="{EE6E3121-601B-F14B-9B57-53986DFE1272}" destId="{27E0F971-0AFA-0B49-B041-FF2FD811B056}" srcOrd="1" destOrd="0" presId="urn:microsoft.com/office/officeart/2005/8/layout/vList4"/>
    <dgm:cxn modelId="{FE2023CD-FE0A-064C-8EBE-C25760A9F5C9}" type="presParOf" srcId="{EE6E3121-601B-F14B-9B57-53986DFE1272}" destId="{57A71872-DDB9-814C-BB42-0476820F24B4}" srcOrd="2" destOrd="0" presId="urn:microsoft.com/office/officeart/2005/8/layout/vList4"/>
    <dgm:cxn modelId="{17DF240B-7F76-1249-A822-CADE0690DCC9}" type="presParOf" srcId="{16C0C83C-3DFB-694F-8298-BA7804B3A250}" destId="{EAA80C71-E2E5-6C47-B994-1671CDEB14F0}" srcOrd="1" destOrd="0" presId="urn:microsoft.com/office/officeart/2005/8/layout/vList4"/>
    <dgm:cxn modelId="{A5DED09B-1FED-3944-B240-E4E64694E1D9}" type="presParOf" srcId="{16C0C83C-3DFB-694F-8298-BA7804B3A250}" destId="{6BC87653-2915-784C-B82E-E5F937061A01}" srcOrd="2" destOrd="0" presId="urn:microsoft.com/office/officeart/2005/8/layout/vList4"/>
    <dgm:cxn modelId="{6C8BDF42-0C0C-1D4C-A1C3-B895D1F9C625}" type="presParOf" srcId="{6BC87653-2915-784C-B82E-E5F937061A01}" destId="{58D38837-D0D6-694D-B473-7F38C807A8B4}" srcOrd="0" destOrd="0" presId="urn:microsoft.com/office/officeart/2005/8/layout/vList4"/>
    <dgm:cxn modelId="{DB26541B-15C1-4D43-B62A-75FB4E2B0C7C}" type="presParOf" srcId="{6BC87653-2915-784C-B82E-E5F937061A01}" destId="{A8EF045B-FE4F-6043-8495-16CAF910CE53}" srcOrd="1" destOrd="0" presId="urn:microsoft.com/office/officeart/2005/8/layout/vList4"/>
    <dgm:cxn modelId="{188F8AE6-6164-E247-97C4-BE48B527C2EA}" type="presParOf" srcId="{6BC87653-2915-784C-B82E-E5F937061A01}" destId="{551A6732-8D4B-F340-8DD7-0889E321DA05}" srcOrd="2" destOrd="0" presId="urn:microsoft.com/office/officeart/2005/8/layout/vList4"/>
    <dgm:cxn modelId="{1C5CDB81-E80D-FE4F-86D0-C1D729F39990}" type="presParOf" srcId="{16C0C83C-3DFB-694F-8298-BA7804B3A250}" destId="{03BF0593-E92B-3C47-B2D2-04EDF36FCF5A}" srcOrd="3" destOrd="0" presId="urn:microsoft.com/office/officeart/2005/8/layout/vList4"/>
    <dgm:cxn modelId="{71E01150-C5E6-A34A-B942-BCC74CCB2405}" type="presParOf" srcId="{16C0C83C-3DFB-694F-8298-BA7804B3A250}" destId="{E657505A-FA46-644C-8EE9-CA5DF1E47A95}" srcOrd="4" destOrd="0" presId="urn:microsoft.com/office/officeart/2005/8/layout/vList4"/>
    <dgm:cxn modelId="{11205BE0-D307-5E4C-9369-6228ADF58FE7}" type="presParOf" srcId="{E657505A-FA46-644C-8EE9-CA5DF1E47A95}" destId="{04FA73EA-9615-7D4F-BAB0-413F91352D46}" srcOrd="0" destOrd="0" presId="urn:microsoft.com/office/officeart/2005/8/layout/vList4"/>
    <dgm:cxn modelId="{220DCB75-21E9-2346-9E12-5FA109DFF42D}" type="presParOf" srcId="{E657505A-FA46-644C-8EE9-CA5DF1E47A95}" destId="{FF178964-21DF-5749-9C39-1ACCBAE2EF72}" srcOrd="1" destOrd="0" presId="urn:microsoft.com/office/officeart/2005/8/layout/vList4"/>
    <dgm:cxn modelId="{DBBCFBE8-C31C-8848-85FE-41B27EA4DE28}" type="presParOf" srcId="{E657505A-FA46-644C-8EE9-CA5DF1E47A95}" destId="{CC4FE4E2-076F-DA43-8BAD-160DD9A9112E}" srcOrd="2" destOrd="0" presId="urn:microsoft.com/office/officeart/2005/8/layout/vList4"/>
    <dgm:cxn modelId="{E51AA66F-3889-334B-B421-732A9587DFBE}" type="presParOf" srcId="{16C0C83C-3DFB-694F-8298-BA7804B3A250}" destId="{0EAE23FB-167C-B649-9864-AB0EE151BBD3}" srcOrd="5" destOrd="0" presId="urn:microsoft.com/office/officeart/2005/8/layout/vList4"/>
    <dgm:cxn modelId="{3AD6D143-FF1A-E54C-99EA-9BFE9C6C54C6}" type="presParOf" srcId="{16C0C83C-3DFB-694F-8298-BA7804B3A250}" destId="{5F276CD3-75DA-6844-B81C-3DACEAE7FC17}" srcOrd="6" destOrd="0" presId="urn:microsoft.com/office/officeart/2005/8/layout/vList4"/>
    <dgm:cxn modelId="{E51B91C3-EF66-6349-8896-BECA0628F14C}" type="presParOf" srcId="{5F276CD3-75DA-6844-B81C-3DACEAE7FC17}" destId="{11DB2584-F246-854E-BB3B-BC9D0EBB323A}" srcOrd="0" destOrd="0" presId="urn:microsoft.com/office/officeart/2005/8/layout/vList4"/>
    <dgm:cxn modelId="{3D4AC69C-11E6-1942-BDF6-94C127FF17AD}" type="presParOf" srcId="{5F276CD3-75DA-6844-B81C-3DACEAE7FC17}" destId="{BF9A8BA3-3629-D347-B21C-425BD5AE1941}" srcOrd="1" destOrd="0" presId="urn:microsoft.com/office/officeart/2005/8/layout/vList4"/>
    <dgm:cxn modelId="{33A3A0A8-B6C0-444B-83FD-41F99CE2ADDA}" type="presParOf" srcId="{5F276CD3-75DA-6844-B81C-3DACEAE7FC17}" destId="{1645BA0D-968E-2F4C-A10D-A51E3E45DBF6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4C5A4-F060-8044-8A4C-DA0AD38FE335}">
      <dsp:nvSpPr>
        <dsp:cNvPr id="0" name=""/>
        <dsp:cNvSpPr/>
      </dsp:nvSpPr>
      <dsp:spPr>
        <a:xfrm>
          <a:off x="0" y="52893"/>
          <a:ext cx="6833369" cy="1011346"/>
        </a:xfrm>
        <a:prstGeom prst="roundRect">
          <a:avLst>
            <a:gd name="adj" fmla="val 10000"/>
          </a:avLst>
        </a:prstGeom>
        <a:solidFill>
          <a:srgbClr val="FF000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>
              <a:latin typeface="Chalkboard SE" panose="03050602040202020205" pitchFamily="66" charset="77"/>
            </a:rPr>
            <a:t>fizzy whizzy</a:t>
          </a:r>
        </a:p>
      </dsp:txBody>
      <dsp:txXfrm>
        <a:off x="1467808" y="52893"/>
        <a:ext cx="5365560" cy="1011346"/>
      </dsp:txXfrm>
    </dsp:sp>
    <dsp:sp modelId="{27E0F971-0AFA-0B49-B041-FF2FD811B056}">
      <dsp:nvSpPr>
        <dsp:cNvPr id="0" name=""/>
        <dsp:cNvSpPr/>
      </dsp:nvSpPr>
      <dsp:spPr>
        <a:xfrm>
          <a:off x="101134" y="101134"/>
          <a:ext cx="1366673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56000" b="-5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D38837-D0D6-694D-B473-7F38C807A8B4}">
      <dsp:nvSpPr>
        <dsp:cNvPr id="0" name=""/>
        <dsp:cNvSpPr/>
      </dsp:nvSpPr>
      <dsp:spPr>
        <a:xfrm>
          <a:off x="0" y="1112480"/>
          <a:ext cx="6833369" cy="1011346"/>
        </a:xfrm>
        <a:prstGeom prst="roundRect">
          <a:avLst>
            <a:gd name="adj" fmla="val 10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>
              <a:latin typeface="Chalkboard SE" panose="03050602040202020205" pitchFamily="66" charset="77"/>
            </a:rPr>
            <a:t>chilled, calm &amp; learning</a:t>
          </a:r>
        </a:p>
      </dsp:txBody>
      <dsp:txXfrm>
        <a:off x="1467808" y="1112480"/>
        <a:ext cx="5365560" cy="1011346"/>
      </dsp:txXfrm>
    </dsp:sp>
    <dsp:sp modelId="{A8EF045B-FE4F-6043-8495-16CAF910CE53}">
      <dsp:nvSpPr>
        <dsp:cNvPr id="0" name=""/>
        <dsp:cNvSpPr/>
      </dsp:nvSpPr>
      <dsp:spPr>
        <a:xfrm>
          <a:off x="101134" y="1213615"/>
          <a:ext cx="1366673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6000" b="-5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4FA73EA-9615-7D4F-BAB0-413F91352D46}">
      <dsp:nvSpPr>
        <dsp:cNvPr id="0" name=""/>
        <dsp:cNvSpPr/>
      </dsp:nvSpPr>
      <dsp:spPr>
        <a:xfrm>
          <a:off x="0" y="2224961"/>
          <a:ext cx="6833369" cy="10113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>
              <a:latin typeface="Chalkboard SE" panose="03050602040202020205" pitchFamily="66" charset="77"/>
            </a:rPr>
            <a:t>under alert</a:t>
          </a:r>
        </a:p>
      </dsp:txBody>
      <dsp:txXfrm>
        <a:off x="1467808" y="2224961"/>
        <a:ext cx="5365560" cy="1011346"/>
      </dsp:txXfrm>
    </dsp:sp>
    <dsp:sp modelId="{FF178964-21DF-5749-9C39-1ACCBAE2EF72}">
      <dsp:nvSpPr>
        <dsp:cNvPr id="0" name=""/>
        <dsp:cNvSpPr/>
      </dsp:nvSpPr>
      <dsp:spPr>
        <a:xfrm>
          <a:off x="101134" y="2326096"/>
          <a:ext cx="1366673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3000" b="-63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1DB2584-F246-854E-BB3B-BC9D0EBB323A}">
      <dsp:nvSpPr>
        <dsp:cNvPr id="0" name=""/>
        <dsp:cNvSpPr/>
      </dsp:nvSpPr>
      <dsp:spPr>
        <a:xfrm>
          <a:off x="0" y="3337442"/>
          <a:ext cx="6833369" cy="1011346"/>
        </a:xfrm>
        <a:prstGeom prst="roundRect">
          <a:avLst>
            <a:gd name="adj" fmla="val 10000"/>
          </a:avLst>
        </a:prstGeom>
        <a:solidFill>
          <a:srgbClr val="7030A0"/>
        </a:solidFill>
        <a:ln>
          <a:solidFill>
            <a:srgbClr val="7030A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3700" kern="1200" dirty="0">
              <a:latin typeface="Chalkboard SE" panose="03050602040202020205" pitchFamily="66" charset="77"/>
            </a:rPr>
            <a:t>sleepy</a:t>
          </a:r>
        </a:p>
      </dsp:txBody>
      <dsp:txXfrm>
        <a:off x="1467808" y="3337442"/>
        <a:ext cx="5365560" cy="1011346"/>
      </dsp:txXfrm>
    </dsp:sp>
    <dsp:sp modelId="{BF9A8BA3-3629-D347-B21C-425BD5AE1941}">
      <dsp:nvSpPr>
        <dsp:cNvPr id="0" name=""/>
        <dsp:cNvSpPr/>
      </dsp:nvSpPr>
      <dsp:spPr>
        <a:xfrm>
          <a:off x="101134" y="3438576"/>
          <a:ext cx="1366673" cy="80907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6000" b="-5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688F66-A492-104C-B52B-CFB2D9ACAA8A}" type="datetimeFigureOut">
              <a:rPr lang="en-GB" smtClean="0"/>
              <a:t>20/06/2020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A5CF3E-F034-7944-9B78-ABF99F0A08F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4363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8ABE0F-9F93-924F-9D04-73A365CE19A0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883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47934-0F7E-6D43-A2F4-42521BC547C2}" type="datetime1">
              <a:rPr lang="en-GB" smtClean="0"/>
              <a:t>20/06/2020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9727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27DA-E869-E345-A0E3-0AB8DA389E14}" type="datetime1">
              <a:rPr lang="en-GB" smtClean="0"/>
              <a:t>20/06/2020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4609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B69AA-0360-4440-93E6-0E583960D2CD}" type="datetime1">
              <a:rPr lang="en-GB" smtClean="0"/>
              <a:t>20/06/2020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064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318AB-3F3A-2F44-A6B9-E06F0C2EDCBD}" type="datetime1">
              <a:rPr lang="en-GB" smtClean="0"/>
              <a:t>20/06/2020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606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C962B-FA48-3741-9CCB-3563B80FCF01}" type="datetime1">
              <a:rPr lang="en-GB" smtClean="0"/>
              <a:t>20/06/2020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240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2EAF6E-18CB-3844-9968-AEB50655C8A2}" type="datetime1">
              <a:rPr lang="en-GB" smtClean="0"/>
              <a:t>20/06/2020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66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BA736-D127-444B-8CA0-233EBBBFF082}" type="datetime1">
              <a:rPr lang="en-GB" smtClean="0"/>
              <a:t>20/06/2020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7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A1CDCC-9EC3-4449-83B0-DED5403BA54E}" type="datetime1">
              <a:rPr lang="en-GB" smtClean="0"/>
              <a:t>20/06/2020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829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127CC5-4EE0-7F40-8185-6E2AA351E3BD}" type="datetime1">
              <a:rPr lang="en-GB" smtClean="0"/>
              <a:t>20/06/2020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692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25654-B6D0-0844-9559-CE6E8091151B}" type="datetime1">
              <a:rPr lang="en-GB" smtClean="0"/>
              <a:t>20/06/2020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19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E90BB7-28F8-3848-A1BD-96A9523C61C7}" type="datetime1">
              <a:rPr lang="en-GB" smtClean="0"/>
              <a:t>20/06/2020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7888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115E1-6FD3-4A4D-BBCE-C52C057C8C1F}" type="datetime1">
              <a:rPr lang="en-GB" smtClean="0"/>
              <a:t>20/06/2020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/>
              <a:t>www.sensoryproject.org/sensoryladders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11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086C9-59A8-5A4E-B24E-3C27E551726E}" type="datetime1">
              <a:rPr lang="en-GB" smtClean="0"/>
              <a:t>20/06/2020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www.sensoryproject.org/sensoryladders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535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68" r:id="rId5"/>
    <p:sldLayoutId id="2147483669" r:id="rId6"/>
    <p:sldLayoutId id="2147483675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pixabay.com/en/bones-dog-chicken-comic-307870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UOgtF0fwQiI?feature=oembed" TargetMode="External"/><Relationship Id="rId6" Type="http://schemas.openxmlformats.org/officeDocument/2006/relationships/slide" Target="slide2.xml"/><Relationship Id="rId5" Type="http://schemas.openxmlformats.org/officeDocument/2006/relationships/image" Target="../media/image7.jpe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video" Target="../media/media1.mov"/><Relationship Id="rId7" Type="http://schemas.openxmlformats.org/officeDocument/2006/relationships/image" Target="../media/image1.jpeg"/><Relationship Id="rId2" Type="http://schemas.microsoft.com/office/2007/relationships/media" Target="../media/media1.mov"/><Relationship Id="rId1" Type="http://schemas.openxmlformats.org/officeDocument/2006/relationships/video" Target="https://www.youtube.com/embed/-32881vgjOI?feature=oembed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6.png"/><Relationship Id="rId7" Type="http://schemas.openxmlformats.org/officeDocument/2006/relationships/slide" Target="slide2.xml"/><Relationship Id="rId2" Type="http://schemas.openxmlformats.org/officeDocument/2006/relationships/slideLayout" Target="../slideLayouts/slideLayout4.xml"/><Relationship Id="rId1" Type="http://schemas.openxmlformats.org/officeDocument/2006/relationships/video" Target="https://www.youtube.com/embed/1gUbdNbu6ak?feature=oembed" TargetMode="External"/><Relationship Id="rId6" Type="http://schemas.openxmlformats.org/officeDocument/2006/relationships/hyperlink" Target="http://activerain.com/blogsview/4291452/how-you-can-wash-your-dog-in-colorado" TargetMode="External"/><Relationship Id="rId5" Type="http://schemas.openxmlformats.org/officeDocument/2006/relationships/image" Target="../media/image10.jp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slide" Target="slide2.xml"/><Relationship Id="rId4" Type="http://schemas.openxmlformats.org/officeDocument/2006/relationships/hyperlink" Target="https://www.flickr.com/photos/jkirkhart35/1226974921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Cat_intelligence" TargetMode="External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en.wikipedia.org/wiki/Cat_senses" TargetMode="External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D73C8-7444-3F40-8686-CEF82847E4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>
            <a:normAutofit/>
          </a:bodyPr>
          <a:lstStyle/>
          <a:p>
            <a:r>
              <a:rPr lang="en-GB" cap="none" dirty="0"/>
              <a:t>made by Bear and Kath S OT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5443CD-CBC9-EB43-99A9-F3C0CD007A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40"/>
          <a:stretch/>
        </p:blipFill>
        <p:spPr>
          <a:xfrm>
            <a:off x="5264051" y="10"/>
            <a:ext cx="692794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4" name="Rounded 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719E3EB5-0AF6-CD46-9958-37A6A95D2147}"/>
              </a:ext>
            </a:extLst>
          </p:cNvPr>
          <p:cNvSpPr/>
          <p:nvPr/>
        </p:nvSpPr>
        <p:spPr>
          <a:xfrm>
            <a:off x="643467" y="2318667"/>
            <a:ext cx="3766301" cy="27579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dirty="0">
                <a:solidFill>
                  <a:schemeClr val="bg1"/>
                </a:solidFill>
                <a:latin typeface="Chalkduster" panose="03050602040202020205" pitchFamily="66" charset="77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Bear’s </a:t>
            </a:r>
          </a:p>
          <a:p>
            <a:pPr algn="ctr"/>
            <a:r>
              <a:rPr lang="en-GB" sz="5400" dirty="0">
                <a:solidFill>
                  <a:schemeClr val="bg1"/>
                </a:solidFill>
                <a:latin typeface="Chalkduster" panose="03050602040202020205" pitchFamily="66" charset="77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Sensory ladder</a:t>
            </a:r>
            <a:endParaRPr lang="en-GB" sz="5400" dirty="0">
              <a:solidFill>
                <a:schemeClr val="bg1"/>
              </a:solidFill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E65A308-D57B-984A-9059-F948E5B8F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52368" y="6273026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www.sensoryproject.org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sensoryladders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4336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>
            <a:extLst>
              <a:ext uri="{FF2B5EF4-FFF2-40B4-BE49-F238E27FC236}">
                <a16:creationId xmlns:a16="http://schemas.microsoft.com/office/drawing/2014/main" id="{505DB578-9EE5-4C42-9E05-D383D3FC64E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6568" y="215722"/>
            <a:ext cx="11218863" cy="18961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 i="0" dirty="0">
                <a:solidFill>
                  <a:srgbClr val="002060"/>
                </a:solidFill>
                <a:latin typeface="+mn-lt"/>
              </a:rPr>
              <a:t>m</a:t>
            </a:r>
            <a:r>
              <a:rPr lang="en-US" sz="4400" b="1" i="0" kern="1200" dirty="0">
                <a:solidFill>
                  <a:srgbClr val="002060"/>
                </a:solidFill>
                <a:latin typeface="+mn-lt"/>
              </a:rPr>
              <a:t>y </a:t>
            </a:r>
            <a:r>
              <a:rPr lang="en-US" b="1" i="0" dirty="0">
                <a:solidFill>
                  <a:srgbClr val="002060"/>
                </a:solidFill>
                <a:latin typeface="+mn-lt"/>
              </a:rPr>
              <a:t>s</a:t>
            </a:r>
            <a:r>
              <a:rPr lang="en-US" sz="4400" b="1" i="0" kern="1200" dirty="0">
                <a:solidFill>
                  <a:srgbClr val="002060"/>
                </a:solidFill>
                <a:latin typeface="+mn-lt"/>
              </a:rPr>
              <a:t>ensory </a:t>
            </a:r>
            <a:r>
              <a:rPr lang="en-US" b="1" i="0" dirty="0">
                <a:solidFill>
                  <a:srgbClr val="002060"/>
                </a:solidFill>
                <a:latin typeface="+mn-lt"/>
              </a:rPr>
              <a:t>l</a:t>
            </a:r>
            <a:r>
              <a:rPr lang="en-US" sz="4400" b="1" i="0" kern="1200" dirty="0">
                <a:solidFill>
                  <a:srgbClr val="002060"/>
                </a:solidFill>
                <a:latin typeface="+mn-lt"/>
              </a:rPr>
              <a:t>adder</a:t>
            </a:r>
            <a:br>
              <a:rPr lang="en-US" sz="5600" kern="1200" dirty="0">
                <a:solidFill>
                  <a:schemeClr val="tx1"/>
                </a:solidFill>
                <a:highlight>
                  <a:srgbClr val="000000"/>
                </a:highlight>
                <a:latin typeface="+mj-lt"/>
                <a:ea typeface="+mj-ea"/>
                <a:cs typeface="+mj-cs"/>
              </a:rPr>
            </a:br>
            <a:endParaRPr lang="en-US" sz="5600" kern="1200" dirty="0">
              <a:solidFill>
                <a:schemeClr val="tx1"/>
              </a:solidFill>
              <a:highlight>
                <a:srgbClr val="000000"/>
              </a:highlight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58CBFC20-331C-304A-9242-FD74BD6FF0D7}"/>
              </a:ext>
            </a:extLst>
          </p:cNvPr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816746644"/>
              </p:ext>
            </p:extLst>
          </p:nvPr>
        </p:nvGraphicFramePr>
        <p:xfrm>
          <a:off x="438616" y="1957019"/>
          <a:ext cx="6833369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5" name="Picture 14" descr="Bones Dog Chicken · Free vector graphic on Pixabay">
            <a:extLst>
              <a:ext uri="{FF2B5EF4-FFF2-40B4-BE49-F238E27FC236}">
                <a16:creationId xmlns:a16="http://schemas.microsoft.com/office/drawing/2014/main" id="{978BA666-DF0B-E04E-BF5E-EBA92A56F2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19174352">
            <a:off x="7645010" y="2354714"/>
            <a:ext cx="4295761" cy="273215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9DFD340-DC32-1D44-9CC0-817556F3F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www.sensoryproject.org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sensoryladders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991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49752775-F02C-4C61-A592-6CEB4C47CE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6A9B2A-E33D-FD4F-93EB-D6AF74DEDE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788" y="365125"/>
            <a:ext cx="4840010" cy="17205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/>
              <a:t>fizzy whizzy</a:t>
            </a: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0C5F069E-AFE6-4825-8945-46F2918A50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6116569" cy="6858000"/>
          </a:xfrm>
          <a:custGeom>
            <a:avLst/>
            <a:gdLst>
              <a:gd name="connsiteX0" fmla="*/ 0 w 6116569"/>
              <a:gd name="connsiteY0" fmla="*/ 0 h 6879321"/>
              <a:gd name="connsiteX1" fmla="*/ 2935851 w 6116569"/>
              <a:gd name="connsiteY1" fmla="*/ 0 h 6879321"/>
              <a:gd name="connsiteX2" fmla="*/ 3238280 w 6116569"/>
              <a:gd name="connsiteY2" fmla="*/ 31980 h 6879321"/>
              <a:gd name="connsiteX3" fmla="*/ 3660541 w 6116569"/>
              <a:gd name="connsiteY3" fmla="*/ 550772 h 6879321"/>
              <a:gd name="connsiteX4" fmla="*/ 3808902 w 6116569"/>
              <a:gd name="connsiteY4" fmla="*/ 589860 h 6879321"/>
              <a:gd name="connsiteX5" fmla="*/ 4413762 w 6116569"/>
              <a:gd name="connsiteY5" fmla="*/ 625393 h 6879321"/>
              <a:gd name="connsiteX6" fmla="*/ 4567830 w 6116569"/>
              <a:gd name="connsiteY6" fmla="*/ 721333 h 6879321"/>
              <a:gd name="connsiteX7" fmla="*/ 4171247 w 6116569"/>
              <a:gd name="connsiteY7" fmla="*/ 792401 h 6879321"/>
              <a:gd name="connsiteX8" fmla="*/ 4376671 w 6116569"/>
              <a:gd name="connsiteY8" fmla="*/ 842148 h 6879321"/>
              <a:gd name="connsiteX9" fmla="*/ 4527887 w 6116569"/>
              <a:gd name="connsiteY9" fmla="*/ 813722 h 6879321"/>
              <a:gd name="connsiteX10" fmla="*/ 4633452 w 6116569"/>
              <a:gd name="connsiteY10" fmla="*/ 799508 h 6879321"/>
              <a:gd name="connsiteX11" fmla="*/ 4947293 w 6116569"/>
              <a:gd name="connsiteY11" fmla="*/ 870576 h 6879321"/>
              <a:gd name="connsiteX12" fmla="*/ 5263988 w 6116569"/>
              <a:gd name="connsiteY12" fmla="*/ 820828 h 6879321"/>
              <a:gd name="connsiteX13" fmla="*/ 5249723 w 6116569"/>
              <a:gd name="connsiteY13" fmla="*/ 895449 h 6879321"/>
              <a:gd name="connsiteX14" fmla="*/ 4744723 w 6116569"/>
              <a:gd name="connsiteY14" fmla="*/ 1197485 h 6879321"/>
              <a:gd name="connsiteX15" fmla="*/ 4767548 w 6116569"/>
              <a:gd name="connsiteY15" fmla="*/ 1346727 h 6879321"/>
              <a:gd name="connsiteX16" fmla="*/ 4539299 w 6116569"/>
              <a:gd name="connsiteY16" fmla="*/ 1421348 h 6879321"/>
              <a:gd name="connsiteX17" fmla="*/ 4607773 w 6116569"/>
              <a:gd name="connsiteY17" fmla="*/ 1485309 h 6879321"/>
              <a:gd name="connsiteX18" fmla="*/ 4579242 w 6116569"/>
              <a:gd name="connsiteY18" fmla="*/ 1535055 h 6879321"/>
              <a:gd name="connsiteX19" fmla="*/ 5278255 w 6116569"/>
              <a:gd name="connsiteY19" fmla="*/ 1609676 h 6879321"/>
              <a:gd name="connsiteX20" fmla="*/ 5771843 w 6116569"/>
              <a:gd name="connsiteY20" fmla="*/ 1630997 h 6879321"/>
              <a:gd name="connsiteX21" fmla="*/ 6105656 w 6116569"/>
              <a:gd name="connsiteY21" fmla="*/ 1748257 h 6879321"/>
              <a:gd name="connsiteX22" fmla="*/ 5691955 w 6116569"/>
              <a:gd name="connsiteY22" fmla="*/ 2167555 h 6879321"/>
              <a:gd name="connsiteX23" fmla="*/ 5475118 w 6116569"/>
              <a:gd name="connsiteY23" fmla="*/ 2348776 h 6879321"/>
              <a:gd name="connsiteX24" fmla="*/ 5826051 w 6116569"/>
              <a:gd name="connsiteY24" fmla="*/ 2291922 h 6879321"/>
              <a:gd name="connsiteX25" fmla="*/ 5552153 w 6116569"/>
              <a:gd name="connsiteY25" fmla="*/ 2597513 h 6879321"/>
              <a:gd name="connsiteX26" fmla="*/ 5603508 w 6116569"/>
              <a:gd name="connsiteY26" fmla="*/ 2647260 h 6879321"/>
              <a:gd name="connsiteX27" fmla="*/ 5700515 w 6116569"/>
              <a:gd name="connsiteY27" fmla="*/ 2679240 h 6879321"/>
              <a:gd name="connsiteX28" fmla="*/ 5246870 w 6116569"/>
              <a:gd name="connsiteY28" fmla="*/ 2888889 h 6879321"/>
              <a:gd name="connsiteX29" fmla="*/ 4836022 w 6116569"/>
              <a:gd name="connsiteY29" fmla="*/ 3169605 h 6879321"/>
              <a:gd name="connsiteX30" fmla="*/ 4736163 w 6116569"/>
              <a:gd name="connsiteY30" fmla="*/ 3233565 h 6879321"/>
              <a:gd name="connsiteX31" fmla="*/ 4853141 w 6116569"/>
              <a:gd name="connsiteY31" fmla="*/ 3233565 h 6879321"/>
              <a:gd name="connsiteX32" fmla="*/ 4944440 w 6116569"/>
              <a:gd name="connsiteY32" fmla="*/ 3226459 h 6879321"/>
              <a:gd name="connsiteX33" fmla="*/ 5109921 w 6116569"/>
              <a:gd name="connsiteY33" fmla="*/ 3283313 h 6879321"/>
              <a:gd name="connsiteX34" fmla="*/ 5694809 w 6116569"/>
              <a:gd name="connsiteY34" fmla="*/ 3141178 h 6879321"/>
              <a:gd name="connsiteX35" fmla="*/ 5566419 w 6116569"/>
              <a:gd name="connsiteY35" fmla="*/ 3301079 h 6879321"/>
              <a:gd name="connsiteX36" fmla="*/ 5415203 w 6116569"/>
              <a:gd name="connsiteY36" fmla="*/ 3397020 h 6879321"/>
              <a:gd name="connsiteX37" fmla="*/ 5612068 w 6116569"/>
              <a:gd name="connsiteY37" fmla="*/ 3432554 h 6879321"/>
              <a:gd name="connsiteX38" fmla="*/ 5206927 w 6116569"/>
              <a:gd name="connsiteY38" fmla="*/ 3599562 h 6879321"/>
              <a:gd name="connsiteX39" fmla="*/ 5301079 w 6116569"/>
              <a:gd name="connsiteY39" fmla="*/ 3723930 h 6879321"/>
              <a:gd name="connsiteX40" fmla="*/ 4507915 w 6116569"/>
              <a:gd name="connsiteY40" fmla="*/ 4306683 h 6879321"/>
              <a:gd name="connsiteX41" fmla="*/ 3982942 w 6116569"/>
              <a:gd name="connsiteY41" fmla="*/ 4587399 h 6879321"/>
              <a:gd name="connsiteX42" fmla="*/ 4185513 w 6116569"/>
              <a:gd name="connsiteY42" fmla="*/ 4541205 h 6879321"/>
              <a:gd name="connsiteX43" fmla="*/ 5212633 w 6116569"/>
              <a:gd name="connsiteY43" fmla="*/ 4455924 h 6879321"/>
              <a:gd name="connsiteX44" fmla="*/ 5312492 w 6116569"/>
              <a:gd name="connsiteY44" fmla="*/ 4473691 h 6879321"/>
              <a:gd name="connsiteX45" fmla="*/ 4596361 w 6116569"/>
              <a:gd name="connsiteY45" fmla="*/ 4818368 h 6879321"/>
              <a:gd name="connsiteX46" fmla="*/ 4873113 w 6116569"/>
              <a:gd name="connsiteY46" fmla="*/ 4885882 h 6879321"/>
              <a:gd name="connsiteX47" fmla="*/ 4935881 w 6116569"/>
              <a:gd name="connsiteY47" fmla="*/ 4914309 h 6879321"/>
              <a:gd name="connsiteX48" fmla="*/ 4873113 w 6116569"/>
              <a:gd name="connsiteY48" fmla="*/ 5003143 h 6879321"/>
              <a:gd name="connsiteX49" fmla="*/ 4721898 w 6116569"/>
              <a:gd name="connsiteY49" fmla="*/ 5095530 h 6879321"/>
              <a:gd name="connsiteX50" fmla="*/ 5132745 w 6116569"/>
              <a:gd name="connsiteY50" fmla="*/ 4949842 h 6879321"/>
              <a:gd name="connsiteX51" fmla="*/ 5101362 w 6116569"/>
              <a:gd name="connsiteY51" fmla="*/ 5081317 h 6879321"/>
              <a:gd name="connsiteX52" fmla="*/ 5138452 w 6116569"/>
              <a:gd name="connsiteY52" fmla="*/ 5198578 h 6879321"/>
              <a:gd name="connsiteX53" fmla="*/ 4904497 w 6116569"/>
              <a:gd name="connsiteY53" fmla="*/ 5362033 h 6879321"/>
              <a:gd name="connsiteX54" fmla="*/ 4579242 w 6116569"/>
              <a:gd name="connsiteY54" fmla="*/ 5674729 h 6879321"/>
              <a:gd name="connsiteX55" fmla="*/ 4253988 w 6116569"/>
              <a:gd name="connsiteY55" fmla="*/ 5884379 h 6879321"/>
              <a:gd name="connsiteX56" fmla="*/ 3985795 w 6116569"/>
              <a:gd name="connsiteY56" fmla="*/ 6069153 h 6879321"/>
              <a:gd name="connsiteX57" fmla="*/ 4231163 w 6116569"/>
              <a:gd name="connsiteY57" fmla="*/ 6030066 h 6879321"/>
              <a:gd name="connsiteX58" fmla="*/ 3814609 w 6116569"/>
              <a:gd name="connsiteY58" fmla="*/ 6317889 h 6879321"/>
              <a:gd name="connsiteX59" fmla="*/ 3751840 w 6116569"/>
              <a:gd name="connsiteY59" fmla="*/ 6339209 h 6879321"/>
              <a:gd name="connsiteX60" fmla="*/ 3089919 w 6116569"/>
              <a:gd name="connsiteY60" fmla="*/ 6563071 h 6879321"/>
              <a:gd name="connsiteX61" fmla="*/ 2961529 w 6116569"/>
              <a:gd name="connsiteY61" fmla="*/ 6662566 h 6879321"/>
              <a:gd name="connsiteX62" fmla="*/ 3107038 w 6116569"/>
              <a:gd name="connsiteY62" fmla="*/ 6673226 h 6879321"/>
              <a:gd name="connsiteX63" fmla="*/ 3594919 w 6116569"/>
              <a:gd name="connsiteY63" fmla="*/ 6591499 h 6879321"/>
              <a:gd name="connsiteX64" fmla="*/ 3261106 w 6116569"/>
              <a:gd name="connsiteY64" fmla="*/ 6726527 h 6879321"/>
              <a:gd name="connsiteX65" fmla="*/ 3620597 w 6116569"/>
              <a:gd name="connsiteY65" fmla="*/ 6740740 h 6879321"/>
              <a:gd name="connsiteX66" fmla="*/ 3703337 w 6116569"/>
              <a:gd name="connsiteY66" fmla="*/ 6826020 h 6879321"/>
              <a:gd name="connsiteX67" fmla="*/ 3689072 w 6116569"/>
              <a:gd name="connsiteY67" fmla="*/ 6879321 h 6879321"/>
              <a:gd name="connsiteX68" fmla="*/ 0 w 6116569"/>
              <a:gd name="connsiteY68" fmla="*/ 6879321 h 687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</a:cxnLst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Online Media 7" descr="Adorable video shows a dog playing catch with passers by in the street">
            <a:hlinkClick r:id="" action="ppaction://media"/>
            <a:extLst>
              <a:ext uri="{FF2B5EF4-FFF2-40B4-BE49-F238E27FC236}">
                <a16:creationId xmlns:a16="http://schemas.microsoft.com/office/drawing/2014/main" id="{759ACFBF-EE4F-2447-B20F-92DB95F63C50}"/>
              </a:ext>
            </a:extLst>
          </p:cNvPr>
          <p:cNvPicPr>
            <a:picLocks noGrp="1" noRot="1" noChangeAspect="1"/>
          </p:cNvPicPr>
          <p:nvPr>
            <p:ph sz="half" idx="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44873" y="685724"/>
            <a:ext cx="3593727" cy="2021470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F1B781C-9806-9F49-B880-7598FF619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181" y="3288286"/>
            <a:ext cx="1792539" cy="2390052"/>
          </a:xfrm>
          <a:prstGeom prst="rect">
            <a:avLst/>
          </a:prstGeom>
        </p:spPr>
      </p:pic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21D1B817-D594-4F7D-993C-73D8006182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13788" y="1979999"/>
            <a:ext cx="4840010" cy="3911926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en-US" sz="2000" dirty="0"/>
              <a:t>eating a bone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BBAC1C-5574-CD42-8402-61DE5A98CC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133" b="46668"/>
          <a:stretch/>
        </p:blipFill>
        <p:spPr>
          <a:xfrm>
            <a:off x="6116572" y="2725197"/>
            <a:ext cx="5237226" cy="3649765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6496F5-9AD9-6F4F-BD04-ED7CD5BA3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pic>
        <p:nvPicPr>
          <p:cNvPr id="10" name="Picture 9">
            <a:hlinkClick r:id="rId6" action="ppaction://hlinksldjump"/>
            <a:extLst>
              <a:ext uri="{FF2B5EF4-FFF2-40B4-BE49-F238E27FC236}">
                <a16:creationId xmlns:a16="http://schemas.microsoft.com/office/drawing/2014/main" id="{354C11FA-45A5-FC45-AB68-FC6816AA28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355" y="5962276"/>
            <a:ext cx="1270110" cy="8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19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78" name="Rectangle 77">
            <a:extLst>
              <a:ext uri="{FF2B5EF4-FFF2-40B4-BE49-F238E27FC236}">
                <a16:creationId xmlns:a16="http://schemas.microsoft.com/office/drawing/2014/main" id="{1DA92D95-79F2-4757-A473-7F4A28B72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A0DE92DF-4769-4DE9-93FD-EE3127185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-1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bg1">
              <a:lumMod val="8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CF3E6D-2898-8D42-83FD-22639D5F6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25" y="643467"/>
            <a:ext cx="3964008" cy="180052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chilled, calm and learning</a:t>
            </a:r>
          </a:p>
        </p:txBody>
      </p:sp>
      <p:pic>
        <p:nvPicPr>
          <p:cNvPr id="7" name="Online Media 6" descr="Train your Dog to Come EVERYTIME You Call! Recall part 1">
            <a:hlinkClick r:id="" action="ppaction://media"/>
            <a:extLst>
              <a:ext uri="{FF2B5EF4-FFF2-40B4-BE49-F238E27FC236}">
                <a16:creationId xmlns:a16="http://schemas.microsoft.com/office/drawing/2014/main" id="{715F99F5-D1DE-E546-81E7-9A073A8374F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-2" y="2287918"/>
            <a:ext cx="5232242" cy="2943135"/>
          </a:xfrm>
          <a:prstGeom prst="rect">
            <a:avLst/>
          </a:prstGeom>
        </p:spPr>
      </p:pic>
      <p:pic>
        <p:nvPicPr>
          <p:cNvPr id="10" name="WhatsApp Video 2020-03-31 at 16.35.59 copy" descr="WhatsApp Video 2020-03-31 at 16.35.59 copy">
            <a:hlinkClick r:id="" action="ppaction://media"/>
            <a:extLst>
              <a:ext uri="{FF2B5EF4-FFF2-40B4-BE49-F238E27FC236}">
                <a16:creationId xmlns:a16="http://schemas.microsoft.com/office/drawing/2014/main" id="{1753A3CA-90DA-9546-A377-6FE0BBB4E32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51246" y="579058"/>
            <a:ext cx="2797965" cy="4908716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AEFD1A-4F84-E448-BD54-BE3100DDC7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84899" y="2444376"/>
            <a:ext cx="2207351" cy="2943135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99F463-2D55-194E-BCB0-1D078EE8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46824" y="6356350"/>
            <a:ext cx="407714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r>
              <a:rPr lang="en-US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www.sensoryproject.org/sensoryladders</a:t>
            </a:r>
          </a:p>
        </p:txBody>
      </p:sp>
      <p:pic>
        <p:nvPicPr>
          <p:cNvPr id="13" name="Picture 12">
            <a:hlinkClick r:id="" action="ppaction://noaction"/>
            <a:extLst>
              <a:ext uri="{FF2B5EF4-FFF2-40B4-BE49-F238E27FC236}">
                <a16:creationId xmlns:a16="http://schemas.microsoft.com/office/drawing/2014/main" id="{E026BD2B-3082-944A-A62C-FE914EF250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5" y="5962276"/>
            <a:ext cx="1270110" cy="8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661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109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984E8A5F-8F29-4175-AA4B-B9BEB44347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FA505F40-D149-43ED-AF99-35E23BCA8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51" name="Freeform: Shape 50">
            <a:extLst>
              <a:ext uri="{FF2B5EF4-FFF2-40B4-BE49-F238E27FC236}">
                <a16:creationId xmlns:a16="http://schemas.microsoft.com/office/drawing/2014/main" id="{552309E5-CDC5-4689-B459-780990ADE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41852"/>
            <a:ext cx="12192000" cy="6416148"/>
          </a:xfrm>
          <a:custGeom>
            <a:avLst/>
            <a:gdLst>
              <a:gd name="connsiteX0" fmla="*/ 0 w 12192000"/>
              <a:gd name="connsiteY0" fmla="*/ 1471884 h 6416148"/>
              <a:gd name="connsiteX1" fmla="*/ 64531 w 12192000"/>
              <a:gd name="connsiteY1" fmla="*/ 1501670 h 6416148"/>
              <a:gd name="connsiteX2" fmla="*/ 1086294 w 12192000"/>
              <a:gd name="connsiteY2" fmla="*/ 1696317 h 6416148"/>
              <a:gd name="connsiteX3" fmla="*/ 627362 w 12192000"/>
              <a:gd name="connsiteY3" fmla="*/ 1781303 h 6416148"/>
              <a:gd name="connsiteX4" fmla="*/ 521977 w 12192000"/>
              <a:gd name="connsiteY4" fmla="*/ 1811899 h 6416148"/>
              <a:gd name="connsiteX5" fmla="*/ 617163 w 12192000"/>
              <a:gd name="connsiteY5" fmla="*/ 1886686 h 6416148"/>
              <a:gd name="connsiteX6" fmla="*/ 858527 w 12192000"/>
              <a:gd name="connsiteY6" fmla="*/ 1958076 h 6416148"/>
              <a:gd name="connsiteX7" fmla="*/ 195624 w 12192000"/>
              <a:gd name="connsiteY7" fmla="*/ 1859491 h 6416148"/>
              <a:gd name="connsiteX8" fmla="*/ 239818 w 12192000"/>
              <a:gd name="connsiteY8" fmla="*/ 1975073 h 6416148"/>
              <a:gd name="connsiteX9" fmla="*/ 171828 w 12192000"/>
              <a:gd name="connsiteY9" fmla="*/ 2083856 h 6416148"/>
              <a:gd name="connsiteX10" fmla="*/ 542373 w 12192000"/>
              <a:gd name="connsiteY10" fmla="*/ 2213037 h 6416148"/>
              <a:gd name="connsiteX11" fmla="*/ 1059099 w 12192000"/>
              <a:gd name="connsiteY11" fmla="*/ 2471396 h 6416148"/>
              <a:gd name="connsiteX12" fmla="*/ 1579222 w 12192000"/>
              <a:gd name="connsiteY12" fmla="*/ 2634571 h 6416148"/>
              <a:gd name="connsiteX13" fmla="*/ 2007559 w 12192000"/>
              <a:gd name="connsiteY13" fmla="*/ 2777349 h 6416148"/>
              <a:gd name="connsiteX14" fmla="*/ 1606419 w 12192000"/>
              <a:gd name="connsiteY14" fmla="*/ 2760351 h 6416148"/>
              <a:gd name="connsiteX15" fmla="*/ 2269322 w 12192000"/>
              <a:gd name="connsiteY15" fmla="*/ 2988116 h 6416148"/>
              <a:gd name="connsiteX16" fmla="*/ 2371307 w 12192000"/>
              <a:gd name="connsiteY16" fmla="*/ 3001714 h 6416148"/>
              <a:gd name="connsiteX17" fmla="*/ 3442150 w 12192000"/>
              <a:gd name="connsiteY17" fmla="*/ 3154690 h 6416148"/>
              <a:gd name="connsiteX18" fmla="*/ 3649520 w 12192000"/>
              <a:gd name="connsiteY18" fmla="*/ 3236278 h 6416148"/>
              <a:gd name="connsiteX19" fmla="*/ 3411555 w 12192000"/>
              <a:gd name="connsiteY19" fmla="*/ 3256674 h 6416148"/>
              <a:gd name="connsiteX20" fmla="*/ 2612671 w 12192000"/>
              <a:gd name="connsiteY20" fmla="*/ 3219280 h 6416148"/>
              <a:gd name="connsiteX21" fmla="*/ 3153192 w 12192000"/>
              <a:gd name="connsiteY21" fmla="*/ 3314466 h 6416148"/>
              <a:gd name="connsiteX22" fmla="*/ 2561679 w 12192000"/>
              <a:gd name="connsiteY22" fmla="*/ 3355259 h 6416148"/>
              <a:gd name="connsiteX23" fmla="*/ 2418900 w 12192000"/>
              <a:gd name="connsiteY23" fmla="*/ 3440245 h 6416148"/>
              <a:gd name="connsiteX24" fmla="*/ 2517486 w 12192000"/>
              <a:gd name="connsiteY24" fmla="*/ 3518433 h 6416148"/>
              <a:gd name="connsiteX25" fmla="*/ 2881232 w 12192000"/>
              <a:gd name="connsiteY25" fmla="*/ 3600021 h 6416148"/>
              <a:gd name="connsiteX26" fmla="*/ 3251778 w 12192000"/>
              <a:gd name="connsiteY26" fmla="*/ 3722402 h 6416148"/>
              <a:gd name="connsiteX27" fmla="*/ 4441605 w 12192000"/>
              <a:gd name="connsiteY27" fmla="*/ 3885576 h 6416148"/>
              <a:gd name="connsiteX28" fmla="*/ 5233689 w 12192000"/>
              <a:gd name="connsiteY28" fmla="*/ 3933169 h 6416148"/>
              <a:gd name="connsiteX29" fmla="*/ 6753267 w 12192000"/>
              <a:gd name="connsiteY29" fmla="*/ 3994360 h 6416148"/>
              <a:gd name="connsiteX30" fmla="*/ 8164061 w 12192000"/>
              <a:gd name="connsiteY30" fmla="*/ 3943368 h 6416148"/>
              <a:gd name="connsiteX31" fmla="*/ 10475723 w 12192000"/>
              <a:gd name="connsiteY31" fmla="*/ 3868579 h 6416148"/>
              <a:gd name="connsiteX32" fmla="*/ 11883117 w 12192000"/>
              <a:gd name="connsiteY32" fmla="*/ 3695207 h 6416148"/>
              <a:gd name="connsiteX33" fmla="*/ 12066691 w 12192000"/>
              <a:gd name="connsiteY33" fmla="*/ 3637415 h 6416148"/>
              <a:gd name="connsiteX34" fmla="*/ 12022498 w 12192000"/>
              <a:gd name="connsiteY34" fmla="*/ 3528632 h 6416148"/>
              <a:gd name="connsiteX35" fmla="*/ 11706343 w 12192000"/>
              <a:gd name="connsiteY35" fmla="*/ 3504836 h 6416148"/>
              <a:gd name="connsiteX36" fmla="*/ 11883117 w 12192000"/>
              <a:gd name="connsiteY36" fmla="*/ 3419849 h 6416148"/>
              <a:gd name="connsiteX37" fmla="*/ 11502373 w 12192000"/>
              <a:gd name="connsiteY37" fmla="*/ 3362057 h 6416148"/>
              <a:gd name="connsiteX38" fmla="*/ 11553365 w 12192000"/>
              <a:gd name="connsiteY38" fmla="*/ 3317864 h 6416148"/>
              <a:gd name="connsiteX39" fmla="*/ 11604358 w 12192000"/>
              <a:gd name="connsiteY39" fmla="*/ 3273672 h 6416148"/>
              <a:gd name="connsiteX40" fmla="*/ 10880263 w 12192000"/>
              <a:gd name="connsiteY40" fmla="*/ 3178486 h 6416148"/>
              <a:gd name="connsiteX41" fmla="*/ 11740337 w 12192000"/>
              <a:gd name="connsiteY41" fmla="*/ 2967719 h 6416148"/>
              <a:gd name="connsiteX42" fmla="*/ 11587360 w 12192000"/>
              <a:gd name="connsiteY42" fmla="*/ 2862336 h 6416148"/>
              <a:gd name="connsiteX43" fmla="*/ 12087087 w 12192000"/>
              <a:gd name="connsiteY43" fmla="*/ 2685563 h 6416148"/>
              <a:gd name="connsiteX44" fmla="*/ 12192000 w 12192000"/>
              <a:gd name="connsiteY44" fmla="*/ 2625581 h 6416148"/>
              <a:gd name="connsiteX45" fmla="*/ 12192000 w 12192000"/>
              <a:gd name="connsiteY45" fmla="*/ 6416148 h 6416148"/>
              <a:gd name="connsiteX46" fmla="*/ 0 w 12192000"/>
              <a:gd name="connsiteY46" fmla="*/ 6416148 h 6416148"/>
              <a:gd name="connsiteX47" fmla="*/ 0 w 12192000"/>
              <a:gd name="connsiteY47" fmla="*/ 617621 h 6416148"/>
              <a:gd name="connsiteX48" fmla="*/ 15292 w 12192000"/>
              <a:gd name="connsiteY48" fmla="*/ 619640 h 6416148"/>
              <a:gd name="connsiteX49" fmla="*/ 168428 w 12192000"/>
              <a:gd name="connsiteY49" fmla="*/ 649279 h 6416148"/>
              <a:gd name="connsiteX50" fmla="*/ 5252 w 12192000"/>
              <a:gd name="connsiteY50" fmla="*/ 771660 h 6416148"/>
              <a:gd name="connsiteX51" fmla="*/ 1263069 w 12192000"/>
              <a:gd name="connsiteY51" fmla="*/ 1230589 h 6416148"/>
              <a:gd name="connsiteX52" fmla="*/ 2109545 w 12192000"/>
              <a:gd name="connsiteY52" fmla="*/ 1441356 h 6416148"/>
              <a:gd name="connsiteX53" fmla="*/ 1783192 w 12192000"/>
              <a:gd name="connsiteY53" fmla="*/ 1414160 h 6416148"/>
              <a:gd name="connsiteX54" fmla="*/ 100438 w 12192000"/>
              <a:gd name="connsiteY54" fmla="*/ 1417560 h 6416148"/>
              <a:gd name="connsiteX55" fmla="*/ 15875 w 12192000"/>
              <a:gd name="connsiteY55" fmla="*/ 1403962 h 6416148"/>
              <a:gd name="connsiteX56" fmla="*/ 0 w 12192000"/>
              <a:gd name="connsiteY56" fmla="*/ 1406507 h 6416148"/>
              <a:gd name="connsiteX57" fmla="*/ 0 w 12192000"/>
              <a:gd name="connsiteY57" fmla="*/ 0 h 6416148"/>
              <a:gd name="connsiteX58" fmla="*/ 12051 w 12192000"/>
              <a:gd name="connsiteY58" fmla="*/ 3379 h 6416148"/>
              <a:gd name="connsiteX59" fmla="*/ 804135 w 12192000"/>
              <a:gd name="connsiteY59" fmla="*/ 224346 h 6416148"/>
              <a:gd name="connsiteX60" fmla="*/ 963912 w 12192000"/>
              <a:gd name="connsiteY60" fmla="*/ 275337 h 6416148"/>
              <a:gd name="connsiteX61" fmla="*/ 773540 w 12192000"/>
              <a:gd name="connsiteY61" fmla="*/ 285536 h 6416148"/>
              <a:gd name="connsiteX62" fmla="*/ 623962 w 12192000"/>
              <a:gd name="connsiteY62" fmla="*/ 288936 h 6416148"/>
              <a:gd name="connsiteX63" fmla="*/ 352002 w 12192000"/>
              <a:gd name="connsiteY63" fmla="*/ 350126 h 6416148"/>
              <a:gd name="connsiteX64" fmla="*/ 114355 w 12192000"/>
              <a:gd name="connsiteY64" fmla="*/ 323036 h 6416148"/>
              <a:gd name="connsiteX65" fmla="*/ 0 w 12192000"/>
              <a:gd name="connsiteY65" fmla="*/ 316460 h 6416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2192000" h="6416148">
                <a:moveTo>
                  <a:pt x="0" y="1471884"/>
                </a:moveTo>
                <a:lnTo>
                  <a:pt x="64531" y="1501670"/>
                </a:lnTo>
                <a:cubicBezTo>
                  <a:pt x="379091" y="1618607"/>
                  <a:pt x="756117" y="1583284"/>
                  <a:pt x="1086294" y="1696317"/>
                </a:cubicBezTo>
                <a:cubicBezTo>
                  <a:pt x="933317" y="1791502"/>
                  <a:pt x="783739" y="1791502"/>
                  <a:pt x="627362" y="1781303"/>
                </a:cubicBezTo>
                <a:cubicBezTo>
                  <a:pt x="586567" y="1777904"/>
                  <a:pt x="532175" y="1774505"/>
                  <a:pt x="521977" y="1811899"/>
                </a:cubicBezTo>
                <a:cubicBezTo>
                  <a:pt x="508379" y="1859491"/>
                  <a:pt x="572970" y="1866290"/>
                  <a:pt x="617163" y="1886686"/>
                </a:cubicBezTo>
                <a:cubicBezTo>
                  <a:pt x="681753" y="1917283"/>
                  <a:pt x="780339" y="1876489"/>
                  <a:pt x="858527" y="1958076"/>
                </a:cubicBezTo>
                <a:cubicBezTo>
                  <a:pt x="613763" y="1941079"/>
                  <a:pt x="409792" y="1910484"/>
                  <a:pt x="195624" y="1859491"/>
                </a:cubicBezTo>
                <a:cubicBezTo>
                  <a:pt x="212622" y="1910484"/>
                  <a:pt x="277212" y="1934280"/>
                  <a:pt x="239818" y="1975073"/>
                </a:cubicBezTo>
                <a:cubicBezTo>
                  <a:pt x="212622" y="2009068"/>
                  <a:pt x="131034" y="2022666"/>
                  <a:pt x="171828" y="2083856"/>
                </a:cubicBezTo>
                <a:cubicBezTo>
                  <a:pt x="284012" y="2145047"/>
                  <a:pt x="447188" y="2124650"/>
                  <a:pt x="542373" y="2213037"/>
                </a:cubicBezTo>
                <a:cubicBezTo>
                  <a:pt x="678354" y="2338817"/>
                  <a:pt x="892523" y="2379610"/>
                  <a:pt x="1059099" y="2471396"/>
                </a:cubicBezTo>
                <a:cubicBezTo>
                  <a:pt x="1113491" y="2501991"/>
                  <a:pt x="1480637" y="2600577"/>
                  <a:pt x="1579222" y="2634571"/>
                </a:cubicBezTo>
                <a:cubicBezTo>
                  <a:pt x="1715203" y="2678765"/>
                  <a:pt x="1874979" y="2692362"/>
                  <a:pt x="2007559" y="2777349"/>
                </a:cubicBezTo>
                <a:cubicBezTo>
                  <a:pt x="1874979" y="2797745"/>
                  <a:pt x="1766195" y="2716159"/>
                  <a:pt x="1606419" y="2760351"/>
                </a:cubicBezTo>
                <a:cubicBezTo>
                  <a:pt x="1857982" y="2841939"/>
                  <a:pt x="2089148" y="2875933"/>
                  <a:pt x="2269322" y="2988116"/>
                </a:cubicBezTo>
                <a:cubicBezTo>
                  <a:pt x="2293118" y="3001714"/>
                  <a:pt x="2337311" y="2998314"/>
                  <a:pt x="2371307" y="3001714"/>
                </a:cubicBezTo>
                <a:cubicBezTo>
                  <a:pt x="2728254" y="3045907"/>
                  <a:pt x="3088601" y="3083301"/>
                  <a:pt x="3442150" y="3154690"/>
                </a:cubicBezTo>
                <a:cubicBezTo>
                  <a:pt x="3523738" y="3171687"/>
                  <a:pt x="3663118" y="3171687"/>
                  <a:pt x="3649520" y="3236278"/>
                </a:cubicBezTo>
                <a:cubicBezTo>
                  <a:pt x="3625723" y="3331462"/>
                  <a:pt x="3496542" y="3266873"/>
                  <a:pt x="3411555" y="3256674"/>
                </a:cubicBezTo>
                <a:cubicBezTo>
                  <a:pt x="3146393" y="3232878"/>
                  <a:pt x="2884632" y="3188685"/>
                  <a:pt x="2612671" y="3219280"/>
                </a:cubicBezTo>
                <a:cubicBezTo>
                  <a:pt x="2792845" y="3249875"/>
                  <a:pt x="2973019" y="3283869"/>
                  <a:pt x="3153192" y="3314466"/>
                </a:cubicBezTo>
                <a:cubicBezTo>
                  <a:pt x="2945823" y="3304267"/>
                  <a:pt x="2762250" y="3389254"/>
                  <a:pt x="2561679" y="3355259"/>
                </a:cubicBezTo>
                <a:cubicBezTo>
                  <a:pt x="2497088" y="3345061"/>
                  <a:pt x="2429099" y="3382455"/>
                  <a:pt x="2418900" y="3440245"/>
                </a:cubicBezTo>
                <a:cubicBezTo>
                  <a:pt x="2412101" y="3484439"/>
                  <a:pt x="2469893" y="3504836"/>
                  <a:pt x="2517486" y="3518433"/>
                </a:cubicBezTo>
                <a:cubicBezTo>
                  <a:pt x="2636468" y="3552428"/>
                  <a:pt x="2728254" y="3661212"/>
                  <a:pt x="2881232" y="3600021"/>
                </a:cubicBezTo>
                <a:cubicBezTo>
                  <a:pt x="2976418" y="3688407"/>
                  <a:pt x="3125997" y="3702005"/>
                  <a:pt x="3251778" y="3722402"/>
                </a:cubicBezTo>
                <a:cubicBezTo>
                  <a:pt x="3646120" y="3790391"/>
                  <a:pt x="4043862" y="3844783"/>
                  <a:pt x="4441605" y="3885576"/>
                </a:cubicBezTo>
                <a:cubicBezTo>
                  <a:pt x="4703367" y="3912772"/>
                  <a:pt x="4975327" y="3895775"/>
                  <a:pt x="5233689" y="3933169"/>
                </a:cubicBezTo>
                <a:cubicBezTo>
                  <a:pt x="5740215" y="4004558"/>
                  <a:pt x="6246741" y="3994360"/>
                  <a:pt x="6753267" y="3994360"/>
                </a:cubicBezTo>
                <a:cubicBezTo>
                  <a:pt x="7225798" y="3994360"/>
                  <a:pt x="7694929" y="3963764"/>
                  <a:pt x="8164061" y="3943368"/>
                </a:cubicBezTo>
                <a:cubicBezTo>
                  <a:pt x="8932348" y="3909373"/>
                  <a:pt x="9704036" y="3899174"/>
                  <a:pt x="10475723" y="3868579"/>
                </a:cubicBezTo>
                <a:cubicBezTo>
                  <a:pt x="10955053" y="3851581"/>
                  <a:pt x="11430983" y="3807389"/>
                  <a:pt x="11883117" y="3695207"/>
                </a:cubicBezTo>
                <a:cubicBezTo>
                  <a:pt x="11947708" y="3678209"/>
                  <a:pt x="12019098" y="3674809"/>
                  <a:pt x="12066691" y="3637415"/>
                </a:cubicBezTo>
                <a:cubicBezTo>
                  <a:pt x="12121083" y="3596621"/>
                  <a:pt x="12100686" y="3538831"/>
                  <a:pt x="12022498" y="3528632"/>
                </a:cubicBezTo>
                <a:cubicBezTo>
                  <a:pt x="11920513" y="3515034"/>
                  <a:pt x="11818527" y="3511634"/>
                  <a:pt x="11706343" y="3504836"/>
                </a:cubicBezTo>
                <a:cubicBezTo>
                  <a:pt x="11750537" y="3450444"/>
                  <a:pt x="11852522" y="3487838"/>
                  <a:pt x="11883117" y="3419849"/>
                </a:cubicBezTo>
                <a:cubicBezTo>
                  <a:pt x="11764134" y="3372256"/>
                  <a:pt x="11617955" y="3406251"/>
                  <a:pt x="11502373" y="3362057"/>
                </a:cubicBezTo>
                <a:cubicBezTo>
                  <a:pt x="11505772" y="3328063"/>
                  <a:pt x="11532968" y="3324663"/>
                  <a:pt x="11553365" y="3317864"/>
                </a:cubicBezTo>
                <a:cubicBezTo>
                  <a:pt x="11573763" y="3307666"/>
                  <a:pt x="11628155" y="3321265"/>
                  <a:pt x="11604358" y="3273672"/>
                </a:cubicBezTo>
                <a:cubicBezTo>
                  <a:pt x="11362993" y="3249875"/>
                  <a:pt x="11135227" y="3161489"/>
                  <a:pt x="10880263" y="3178486"/>
                </a:cubicBezTo>
                <a:cubicBezTo>
                  <a:pt x="11196417" y="3147891"/>
                  <a:pt x="11461579" y="3039108"/>
                  <a:pt x="11740337" y="2967719"/>
                </a:cubicBezTo>
                <a:cubicBezTo>
                  <a:pt x="11730140" y="2886132"/>
                  <a:pt x="11617955" y="2920126"/>
                  <a:pt x="11587360" y="2862336"/>
                </a:cubicBezTo>
                <a:cubicBezTo>
                  <a:pt x="11767534" y="2818143"/>
                  <a:pt x="11937509" y="2767150"/>
                  <a:pt x="12087087" y="2685563"/>
                </a:cubicBezTo>
                <a:lnTo>
                  <a:pt x="12192000" y="2625581"/>
                </a:lnTo>
                <a:lnTo>
                  <a:pt x="12192000" y="6416148"/>
                </a:lnTo>
                <a:lnTo>
                  <a:pt x="0" y="6416148"/>
                </a:lnTo>
                <a:close/>
                <a:moveTo>
                  <a:pt x="0" y="617621"/>
                </a:moveTo>
                <a:lnTo>
                  <a:pt x="15292" y="619640"/>
                </a:lnTo>
                <a:cubicBezTo>
                  <a:pt x="67931" y="627395"/>
                  <a:pt x="119136" y="636531"/>
                  <a:pt x="168428" y="649279"/>
                </a:cubicBezTo>
                <a:cubicBezTo>
                  <a:pt x="185426" y="747865"/>
                  <a:pt x="56244" y="713870"/>
                  <a:pt x="5252" y="771660"/>
                </a:cubicBezTo>
                <a:cubicBezTo>
                  <a:pt x="362199" y="856647"/>
                  <a:pt x="1171282" y="1166000"/>
                  <a:pt x="1263069" y="1230589"/>
                </a:cubicBezTo>
                <a:cubicBezTo>
                  <a:pt x="1446641" y="1363168"/>
                  <a:pt x="2245525" y="1410761"/>
                  <a:pt x="2109545" y="1441356"/>
                </a:cubicBezTo>
                <a:cubicBezTo>
                  <a:pt x="1997362" y="1465153"/>
                  <a:pt x="1885178" y="1451555"/>
                  <a:pt x="1783192" y="1414160"/>
                </a:cubicBezTo>
                <a:cubicBezTo>
                  <a:pt x="1613218" y="1356370"/>
                  <a:pt x="430190" y="1461753"/>
                  <a:pt x="100438" y="1417560"/>
                </a:cubicBezTo>
                <a:cubicBezTo>
                  <a:pt x="74942" y="1414161"/>
                  <a:pt x="45196" y="1404812"/>
                  <a:pt x="15875" y="1403962"/>
                </a:cubicBezTo>
                <a:lnTo>
                  <a:pt x="0" y="1406507"/>
                </a:lnTo>
                <a:close/>
                <a:moveTo>
                  <a:pt x="0" y="0"/>
                </a:moveTo>
                <a:lnTo>
                  <a:pt x="12051" y="3379"/>
                </a:lnTo>
                <a:cubicBezTo>
                  <a:pt x="144631" y="44173"/>
                  <a:pt x="664756" y="186952"/>
                  <a:pt x="804135" y="224346"/>
                </a:cubicBezTo>
                <a:cubicBezTo>
                  <a:pt x="855128" y="237943"/>
                  <a:pt x="926517" y="220946"/>
                  <a:pt x="963912" y="275337"/>
                </a:cubicBezTo>
                <a:cubicBezTo>
                  <a:pt x="906120" y="319531"/>
                  <a:pt x="827932" y="302533"/>
                  <a:pt x="773540" y="285536"/>
                </a:cubicBezTo>
                <a:cubicBezTo>
                  <a:pt x="627362" y="244742"/>
                  <a:pt x="637559" y="254941"/>
                  <a:pt x="623962" y="288936"/>
                </a:cubicBezTo>
                <a:cubicBezTo>
                  <a:pt x="572970" y="401118"/>
                  <a:pt x="457386" y="367123"/>
                  <a:pt x="352002" y="350126"/>
                </a:cubicBezTo>
                <a:cubicBezTo>
                  <a:pt x="272963" y="337378"/>
                  <a:pt x="193712" y="329092"/>
                  <a:pt x="114355" y="323036"/>
                </a:cubicBezTo>
                <a:lnTo>
                  <a:pt x="0" y="31646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DD9854-BBA8-9146-86BE-ADA03E5FD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563422"/>
            <a:ext cx="7315197" cy="175437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under alert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4A0075-9A91-204A-A79E-4C94898B32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5384878"/>
            <a:ext cx="7315195" cy="91306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dirty="0"/>
              <a:t>to wake more and be more alert</a:t>
            </a:r>
          </a:p>
        </p:txBody>
      </p:sp>
      <p:pic>
        <p:nvPicPr>
          <p:cNvPr id="11" name="Online Media 10" descr="Wake Up! School Assembly Song and Dance from Songs For EVERY Assembly by Out of the Ark Music">
            <a:hlinkClick r:id="" action="ppaction://media"/>
            <a:extLst>
              <a:ext uri="{FF2B5EF4-FFF2-40B4-BE49-F238E27FC236}">
                <a16:creationId xmlns:a16="http://schemas.microsoft.com/office/drawing/2014/main" id="{528D8306-2B40-8646-A98D-393CDDAB625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02465" y="256516"/>
            <a:ext cx="6177623" cy="347491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A2ABF9-C50F-F040-ACCB-A0E778C30C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4731" y="4579157"/>
            <a:ext cx="1576333" cy="2101777"/>
          </a:xfrm>
          <a:prstGeom prst="rect">
            <a:avLst/>
          </a:prstGeom>
        </p:spPr>
      </p:pic>
      <p:pic>
        <p:nvPicPr>
          <p:cNvPr id="9" name="Picture 8" descr="How you can wash your Dog in Colorado">
            <a:extLst>
              <a:ext uri="{FF2B5EF4-FFF2-40B4-BE49-F238E27FC236}">
                <a16:creationId xmlns:a16="http://schemas.microsoft.com/office/drawing/2014/main" id="{084153FA-ECBD-5E46-A6AA-46ADF528AC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3680" t="7775" r="5096"/>
          <a:stretch/>
        </p:blipFill>
        <p:spPr>
          <a:xfrm>
            <a:off x="8627092" y="555623"/>
            <a:ext cx="2899603" cy="2447737"/>
          </a:xfrm>
          <a:prstGeom prst="rect">
            <a:avLst/>
          </a:prstGeom>
        </p:spPr>
      </p:pic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0527E7-3C78-744D-B254-4DBB90503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www.sensoryproject.org</a:t>
            </a:r>
            <a:r>
              <a:rPr lang="en-US" dirty="0">
                <a:solidFill>
                  <a:schemeClr val="tx1"/>
                </a:solidFill>
              </a:rPr>
              <a:t>/</a:t>
            </a:r>
            <a:r>
              <a:rPr lang="en-US" dirty="0" err="1">
                <a:solidFill>
                  <a:schemeClr val="tx1"/>
                </a:solidFill>
              </a:rPr>
              <a:t>sensoryladders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8" name="Picture 27">
            <a:hlinkClick r:id="rId7" action="ppaction://hlinksldjump"/>
            <a:extLst>
              <a:ext uri="{FF2B5EF4-FFF2-40B4-BE49-F238E27FC236}">
                <a16:creationId xmlns:a16="http://schemas.microsoft.com/office/drawing/2014/main" id="{441EF401-B1E6-8C44-8964-EC782B57BE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55" y="5962276"/>
            <a:ext cx="1270110" cy="8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820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13B7BB51-92B8-4089-8DAB-1202A4D1C6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" y="315111"/>
            <a:ext cx="3021543" cy="1435442"/>
          </a:xfrm>
          <a:custGeom>
            <a:avLst/>
            <a:gdLst/>
            <a:ahLst/>
            <a:cxnLst/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E42E2013-27D9-427C-AFC2-AB8368BBCF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387D0BC-3B98-1F4E-B0CA-4DB6DF9BF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6807" b="41005"/>
          <a:stretch/>
        </p:blipFill>
        <p:spPr>
          <a:xfrm>
            <a:off x="-3029" y="0"/>
            <a:ext cx="1219198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DA997-9B72-B744-8ADA-8BCB6137F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to get sleepy and stay asleep</a:t>
            </a:r>
          </a:p>
        </p:txBody>
      </p:sp>
      <p:pic>
        <p:nvPicPr>
          <p:cNvPr id="8" name="Content Placeholder 7" descr="Dog in a basket | Special thanks to Nyla James for setting ...">
            <a:extLst>
              <a:ext uri="{FF2B5EF4-FFF2-40B4-BE49-F238E27FC236}">
                <a16:creationId xmlns:a16="http://schemas.microsoft.com/office/drawing/2014/main" id="{C3E96982-B692-F640-91E9-CDB5BAC5B52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043" r="6104" b="1"/>
          <a:stretch/>
        </p:blipFill>
        <p:spPr>
          <a:xfrm>
            <a:off x="6987356" y="1750554"/>
            <a:ext cx="5004044" cy="4742322"/>
          </a:xfrm>
          <a:custGeom>
            <a:avLst/>
            <a:gdLst/>
            <a:ahLst/>
            <a:cxnLst/>
            <a:rect l="l" t="t" r="r" b="b"/>
            <a:pathLst>
              <a:path w="5004044" h="4257439">
                <a:moveTo>
                  <a:pt x="4996703" y="1884419"/>
                </a:moveTo>
                <a:lnTo>
                  <a:pt x="4999558" y="1895448"/>
                </a:lnTo>
                <a:cubicBezTo>
                  <a:pt x="5005407" y="1925309"/>
                  <a:pt x="5005885" y="1948588"/>
                  <a:pt x="4998919" y="1955002"/>
                </a:cubicBezTo>
                <a:lnTo>
                  <a:pt x="4997257" y="1954563"/>
                </a:lnTo>
                <a:lnTo>
                  <a:pt x="4997288" y="1935420"/>
                </a:lnTo>
                <a:cubicBezTo>
                  <a:pt x="4997241" y="1921584"/>
                  <a:pt x="4997129" y="1908567"/>
                  <a:pt x="4996971" y="1897199"/>
                </a:cubicBezTo>
                <a:close/>
                <a:moveTo>
                  <a:pt x="4995619" y="1855413"/>
                </a:moveTo>
                <a:cubicBezTo>
                  <a:pt x="4995887" y="1856868"/>
                  <a:pt x="4996145" y="1861630"/>
                  <a:pt x="4996377" y="1868871"/>
                </a:cubicBezTo>
                <a:lnTo>
                  <a:pt x="4996703" y="1884419"/>
                </a:lnTo>
                <a:lnTo>
                  <a:pt x="4993479" y="1871969"/>
                </a:lnTo>
                <a:lnTo>
                  <a:pt x="4994448" y="1857988"/>
                </a:lnTo>
                <a:cubicBezTo>
                  <a:pt x="4994836" y="1854434"/>
                  <a:pt x="4995221" y="1853309"/>
                  <a:pt x="4995619" y="1855413"/>
                </a:cubicBezTo>
                <a:close/>
                <a:moveTo>
                  <a:pt x="561880" y="1402651"/>
                </a:moveTo>
                <a:cubicBezTo>
                  <a:pt x="561124" y="1404050"/>
                  <a:pt x="560098" y="1405494"/>
                  <a:pt x="559343" y="1406893"/>
                </a:cubicBezTo>
                <a:cubicBezTo>
                  <a:pt x="564992" y="1411590"/>
                  <a:pt x="570885" y="1415610"/>
                  <a:pt x="576521" y="1419992"/>
                </a:cubicBezTo>
                <a:cubicBezTo>
                  <a:pt x="583100" y="1421044"/>
                  <a:pt x="589950" y="1422050"/>
                  <a:pt x="596259" y="1423150"/>
                </a:cubicBezTo>
                <a:cubicBezTo>
                  <a:pt x="584800" y="1416317"/>
                  <a:pt x="573340" y="1409483"/>
                  <a:pt x="561880" y="1402651"/>
                </a:cubicBezTo>
                <a:close/>
                <a:moveTo>
                  <a:pt x="741490" y="927208"/>
                </a:moveTo>
                <a:cubicBezTo>
                  <a:pt x="799034" y="985684"/>
                  <a:pt x="870087" y="1023113"/>
                  <a:pt x="944973" y="1054807"/>
                </a:cubicBezTo>
                <a:cubicBezTo>
                  <a:pt x="945998" y="1053361"/>
                  <a:pt x="946754" y="1051963"/>
                  <a:pt x="947781" y="1050516"/>
                </a:cubicBezTo>
                <a:cubicBezTo>
                  <a:pt x="879021" y="1009518"/>
                  <a:pt x="810249" y="968207"/>
                  <a:pt x="741490" y="927208"/>
                </a:cubicBezTo>
                <a:close/>
                <a:moveTo>
                  <a:pt x="4437179" y="969"/>
                </a:moveTo>
                <a:cubicBezTo>
                  <a:pt x="4443841" y="3904"/>
                  <a:pt x="4445992" y="9534"/>
                  <a:pt x="4444201" y="18389"/>
                </a:cubicBezTo>
                <a:cubicBezTo>
                  <a:pt x="4441695" y="29585"/>
                  <a:pt x="4436433" y="40002"/>
                  <a:pt x="4430319" y="49621"/>
                </a:cubicBezTo>
                <a:cubicBezTo>
                  <a:pt x="4401802" y="94822"/>
                  <a:pt x="4415372" y="106342"/>
                  <a:pt x="4455614" y="105249"/>
                </a:cubicBezTo>
                <a:cubicBezTo>
                  <a:pt x="4491507" y="104290"/>
                  <a:pt x="4527369" y="96378"/>
                  <a:pt x="4563529" y="89046"/>
                </a:cubicBezTo>
                <a:cubicBezTo>
                  <a:pt x="4581331" y="85271"/>
                  <a:pt x="4582237" y="87326"/>
                  <a:pt x="4575967" y="105828"/>
                </a:cubicBezTo>
                <a:cubicBezTo>
                  <a:pt x="4565867" y="136392"/>
                  <a:pt x="4565181" y="164346"/>
                  <a:pt x="4581177" y="187773"/>
                </a:cubicBezTo>
                <a:cubicBezTo>
                  <a:pt x="4584949" y="193117"/>
                  <a:pt x="4587668" y="199279"/>
                  <a:pt x="4586660" y="207364"/>
                </a:cubicBezTo>
                <a:cubicBezTo>
                  <a:pt x="4582114" y="240426"/>
                  <a:pt x="4591735" y="267509"/>
                  <a:pt x="4601641" y="294858"/>
                </a:cubicBezTo>
                <a:cubicBezTo>
                  <a:pt x="4618339" y="340618"/>
                  <a:pt x="4639505" y="382741"/>
                  <a:pt x="4662523" y="423590"/>
                </a:cubicBezTo>
                <a:cubicBezTo>
                  <a:pt x="4678751" y="452354"/>
                  <a:pt x="4689013" y="487863"/>
                  <a:pt x="4724560" y="497719"/>
                </a:cubicBezTo>
                <a:cubicBezTo>
                  <a:pt x="4733099" y="500006"/>
                  <a:pt x="4735915" y="508366"/>
                  <a:pt x="4732841" y="519029"/>
                </a:cubicBezTo>
                <a:cubicBezTo>
                  <a:pt x="4722677" y="554348"/>
                  <a:pt x="4730947" y="581670"/>
                  <a:pt x="4749643" y="604622"/>
                </a:cubicBezTo>
                <a:cubicBezTo>
                  <a:pt x="4756255" y="612626"/>
                  <a:pt x="4753773" y="618125"/>
                  <a:pt x="4744753" y="623512"/>
                </a:cubicBezTo>
                <a:cubicBezTo>
                  <a:pt x="4734394" y="629453"/>
                  <a:pt x="4726335" y="638149"/>
                  <a:pt x="4720006" y="649070"/>
                </a:cubicBezTo>
                <a:cubicBezTo>
                  <a:pt x="4709614" y="666719"/>
                  <a:pt x="4704721" y="685611"/>
                  <a:pt x="4700653" y="704672"/>
                </a:cubicBezTo>
                <a:cubicBezTo>
                  <a:pt x="4694336" y="734569"/>
                  <a:pt x="4686883" y="763401"/>
                  <a:pt x="4662297" y="786401"/>
                </a:cubicBezTo>
                <a:cubicBezTo>
                  <a:pt x="4654979" y="793386"/>
                  <a:pt x="4649109" y="802330"/>
                  <a:pt x="4642954" y="811006"/>
                </a:cubicBezTo>
                <a:cubicBezTo>
                  <a:pt x="4644917" y="818566"/>
                  <a:pt x="4649771" y="823719"/>
                  <a:pt x="4658781" y="824342"/>
                </a:cubicBezTo>
                <a:cubicBezTo>
                  <a:pt x="4716129" y="828453"/>
                  <a:pt x="4713587" y="870017"/>
                  <a:pt x="4713981" y="916441"/>
                </a:cubicBezTo>
                <a:cubicBezTo>
                  <a:pt x="4714583" y="973897"/>
                  <a:pt x="4682235" y="1006173"/>
                  <a:pt x="4642145" y="1035706"/>
                </a:cubicBezTo>
                <a:cubicBezTo>
                  <a:pt x="4628425" y="1045718"/>
                  <a:pt x="4608421" y="1048933"/>
                  <a:pt x="4604059" y="1073741"/>
                </a:cubicBezTo>
                <a:cubicBezTo>
                  <a:pt x="4628007" y="1092285"/>
                  <a:pt x="4655309" y="1069123"/>
                  <a:pt x="4680437" y="1071013"/>
                </a:cubicBezTo>
                <a:cubicBezTo>
                  <a:pt x="4701201" y="1072723"/>
                  <a:pt x="4734847" y="1063938"/>
                  <a:pt x="4708843" y="1110593"/>
                </a:cubicBezTo>
                <a:cubicBezTo>
                  <a:pt x="4701273" y="1124265"/>
                  <a:pt x="4711111" y="1131384"/>
                  <a:pt x="4721433" y="1130828"/>
                </a:cubicBezTo>
                <a:cubicBezTo>
                  <a:pt x="4805036" y="1125241"/>
                  <a:pt x="4770374" y="1216755"/>
                  <a:pt x="4799050" y="1256288"/>
                </a:cubicBezTo>
                <a:cubicBezTo>
                  <a:pt x="4807135" y="1266880"/>
                  <a:pt x="4800233" y="1289605"/>
                  <a:pt x="4788849" y="1296992"/>
                </a:cubicBezTo>
                <a:cubicBezTo>
                  <a:pt x="4716605" y="1344534"/>
                  <a:pt x="4710171" y="1427902"/>
                  <a:pt x="4677593" y="1504814"/>
                </a:cubicBezTo>
                <a:cubicBezTo>
                  <a:pt x="4717444" y="1525929"/>
                  <a:pt x="4764171" y="1523690"/>
                  <a:pt x="4806838" y="1534504"/>
                </a:cubicBezTo>
                <a:cubicBezTo>
                  <a:pt x="4851155" y="1545658"/>
                  <a:pt x="4851771" y="1559782"/>
                  <a:pt x="4818253" y="1621364"/>
                </a:cubicBezTo>
                <a:cubicBezTo>
                  <a:pt x="4912245" y="1616790"/>
                  <a:pt x="4912245" y="1616790"/>
                  <a:pt x="4887405" y="1708784"/>
                </a:cubicBezTo>
                <a:cubicBezTo>
                  <a:pt x="4926883" y="1705769"/>
                  <a:pt x="4965617" y="1779266"/>
                  <a:pt x="4987017" y="1847008"/>
                </a:cubicBezTo>
                <a:lnTo>
                  <a:pt x="4993479" y="1871969"/>
                </a:lnTo>
                <a:lnTo>
                  <a:pt x="4993260" y="1875137"/>
                </a:lnTo>
                <a:cubicBezTo>
                  <a:pt x="4992440" y="1890359"/>
                  <a:pt x="4991543" y="1912093"/>
                  <a:pt x="4990437" y="1933934"/>
                </a:cubicBezTo>
                <a:lnTo>
                  <a:pt x="4989378" y="1952477"/>
                </a:lnTo>
                <a:lnTo>
                  <a:pt x="4982628" y="1950690"/>
                </a:lnTo>
                <a:cubicBezTo>
                  <a:pt x="4977177" y="1945881"/>
                  <a:pt x="4973287" y="1944057"/>
                  <a:pt x="4970479" y="1944168"/>
                </a:cubicBezTo>
                <a:cubicBezTo>
                  <a:pt x="4962059" y="1944498"/>
                  <a:pt x="4963394" y="1962230"/>
                  <a:pt x="4961645" y="1968944"/>
                </a:cubicBezTo>
                <a:cubicBezTo>
                  <a:pt x="4955769" y="1990222"/>
                  <a:pt x="4970405" y="2001239"/>
                  <a:pt x="4980262" y="2014997"/>
                </a:cubicBezTo>
                <a:cubicBezTo>
                  <a:pt x="4983953" y="2020039"/>
                  <a:pt x="4986587" y="1996490"/>
                  <a:pt x="4988607" y="1965973"/>
                </a:cubicBezTo>
                <a:lnTo>
                  <a:pt x="4989378" y="1952477"/>
                </a:lnTo>
                <a:lnTo>
                  <a:pt x="4997257" y="1954563"/>
                </a:lnTo>
                <a:lnTo>
                  <a:pt x="4997217" y="1978557"/>
                </a:lnTo>
                <a:cubicBezTo>
                  <a:pt x="4996813" y="2037141"/>
                  <a:pt x="4995076" y="2095563"/>
                  <a:pt x="4990810" y="2100744"/>
                </a:cubicBezTo>
                <a:cubicBezTo>
                  <a:pt x="4945575" y="2155854"/>
                  <a:pt x="4978545" y="2256304"/>
                  <a:pt x="4889713" y="2285583"/>
                </a:cubicBezTo>
                <a:cubicBezTo>
                  <a:pt x="4849735" y="2298967"/>
                  <a:pt x="4831955" y="2340690"/>
                  <a:pt x="4803440" y="2367231"/>
                </a:cubicBezTo>
                <a:cubicBezTo>
                  <a:pt x="4704002" y="2459108"/>
                  <a:pt x="4639535" y="2566320"/>
                  <a:pt x="4613356" y="2702512"/>
                </a:cubicBezTo>
                <a:cubicBezTo>
                  <a:pt x="4606017" y="2740180"/>
                  <a:pt x="4573792" y="2775282"/>
                  <a:pt x="4553563" y="2810797"/>
                </a:cubicBezTo>
                <a:cubicBezTo>
                  <a:pt x="4565127" y="2832476"/>
                  <a:pt x="4619667" y="2772245"/>
                  <a:pt x="4602347" y="2836976"/>
                </a:cubicBezTo>
                <a:cubicBezTo>
                  <a:pt x="4589232" y="2885784"/>
                  <a:pt x="4551577" y="2921212"/>
                  <a:pt x="4516285" y="2954642"/>
                </a:cubicBezTo>
                <a:cubicBezTo>
                  <a:pt x="4475753" y="2992790"/>
                  <a:pt x="4430641" y="3025740"/>
                  <a:pt x="4414507" y="3086467"/>
                </a:cubicBezTo>
                <a:cubicBezTo>
                  <a:pt x="4410989" y="3099423"/>
                  <a:pt x="3564181" y="4149656"/>
                  <a:pt x="2327617" y="4253752"/>
                </a:cubicBezTo>
                <a:cubicBezTo>
                  <a:pt x="2125545" y="4270760"/>
                  <a:pt x="1322624" y="4224619"/>
                  <a:pt x="1214971" y="4203137"/>
                </a:cubicBezTo>
                <a:cubicBezTo>
                  <a:pt x="1104292" y="4180925"/>
                  <a:pt x="1007789" y="4121736"/>
                  <a:pt x="894535" y="4109150"/>
                </a:cubicBezTo>
                <a:cubicBezTo>
                  <a:pt x="834632" y="4102646"/>
                  <a:pt x="776274" y="4081635"/>
                  <a:pt x="781596" y="3991505"/>
                </a:cubicBezTo>
                <a:cubicBezTo>
                  <a:pt x="783201" y="3965920"/>
                  <a:pt x="766642" y="3948284"/>
                  <a:pt x="742373" y="3959843"/>
                </a:cubicBezTo>
                <a:cubicBezTo>
                  <a:pt x="696510" y="3981854"/>
                  <a:pt x="673849" y="3949166"/>
                  <a:pt x="646723" y="3926438"/>
                </a:cubicBezTo>
                <a:cubicBezTo>
                  <a:pt x="598687" y="3886210"/>
                  <a:pt x="552406" y="3842509"/>
                  <a:pt x="478839" y="3847272"/>
                </a:cubicBezTo>
                <a:cubicBezTo>
                  <a:pt x="491215" y="3806501"/>
                  <a:pt x="515519" y="3808222"/>
                  <a:pt x="537744" y="3812205"/>
                </a:cubicBezTo>
                <a:cubicBezTo>
                  <a:pt x="596474" y="3823029"/>
                  <a:pt x="654233" y="3836554"/>
                  <a:pt x="712950" y="3847065"/>
                </a:cubicBezTo>
                <a:cubicBezTo>
                  <a:pt x="751090" y="3853931"/>
                  <a:pt x="789463" y="3866135"/>
                  <a:pt x="839053" y="3842201"/>
                </a:cubicBezTo>
                <a:cubicBezTo>
                  <a:pt x="792472" y="3772935"/>
                  <a:pt x="718132" y="3772458"/>
                  <a:pt x="657388" y="3759142"/>
                </a:cubicBezTo>
                <a:cubicBezTo>
                  <a:pt x="581525" y="3742486"/>
                  <a:pt x="535038" y="3694078"/>
                  <a:pt x="479902" y="3640872"/>
                </a:cubicBezTo>
                <a:cubicBezTo>
                  <a:pt x="534356" y="3616078"/>
                  <a:pt x="570138" y="3656255"/>
                  <a:pt x="612982" y="3646162"/>
                </a:cubicBezTo>
                <a:cubicBezTo>
                  <a:pt x="615057" y="3637572"/>
                  <a:pt x="618333" y="3625291"/>
                  <a:pt x="617779" y="3625073"/>
                </a:cubicBezTo>
                <a:cubicBezTo>
                  <a:pt x="545776" y="3603308"/>
                  <a:pt x="510266" y="3544423"/>
                  <a:pt x="495792" y="3468542"/>
                </a:cubicBezTo>
                <a:cubicBezTo>
                  <a:pt x="488366" y="3429369"/>
                  <a:pt x="462153" y="3421345"/>
                  <a:pt x="436221" y="3407261"/>
                </a:cubicBezTo>
                <a:cubicBezTo>
                  <a:pt x="345019" y="3357258"/>
                  <a:pt x="249255" y="3315018"/>
                  <a:pt x="172652" y="3237768"/>
                </a:cubicBezTo>
                <a:cubicBezTo>
                  <a:pt x="256919" y="3234912"/>
                  <a:pt x="326749" y="3281731"/>
                  <a:pt x="417805" y="3290959"/>
                </a:cubicBezTo>
                <a:cubicBezTo>
                  <a:pt x="341913" y="3205043"/>
                  <a:pt x="246803" y="3171544"/>
                  <a:pt x="159629" y="3126522"/>
                </a:cubicBezTo>
                <a:cubicBezTo>
                  <a:pt x="119806" y="3106035"/>
                  <a:pt x="82625" y="3077492"/>
                  <a:pt x="35515" y="3070942"/>
                </a:cubicBezTo>
                <a:cubicBezTo>
                  <a:pt x="18803" y="3068516"/>
                  <a:pt x="-9231" y="3062395"/>
                  <a:pt x="3001" y="3030820"/>
                </a:cubicBezTo>
                <a:cubicBezTo>
                  <a:pt x="13293" y="3004651"/>
                  <a:pt x="35761" y="3007959"/>
                  <a:pt x="56337" y="3011602"/>
                </a:cubicBezTo>
                <a:cubicBezTo>
                  <a:pt x="105732" y="3020594"/>
                  <a:pt x="155993" y="3012038"/>
                  <a:pt x="221626" y="3000137"/>
                </a:cubicBezTo>
                <a:cubicBezTo>
                  <a:pt x="163022" y="2929831"/>
                  <a:pt x="63027" y="2971519"/>
                  <a:pt x="12079" y="2895750"/>
                </a:cubicBezTo>
                <a:cubicBezTo>
                  <a:pt x="70612" y="2870868"/>
                  <a:pt x="117312" y="2892988"/>
                  <a:pt x="165389" y="2890511"/>
                </a:cubicBezTo>
                <a:cubicBezTo>
                  <a:pt x="208846" y="2888217"/>
                  <a:pt x="219022" y="2871872"/>
                  <a:pt x="206743" y="2827546"/>
                </a:cubicBezTo>
                <a:cubicBezTo>
                  <a:pt x="187666" y="2758486"/>
                  <a:pt x="209823" y="2717255"/>
                  <a:pt x="273631" y="2725917"/>
                </a:cubicBezTo>
                <a:cubicBezTo>
                  <a:pt x="332792" y="2734135"/>
                  <a:pt x="337558" y="2706094"/>
                  <a:pt x="320364" y="2667696"/>
                </a:cubicBezTo>
                <a:cubicBezTo>
                  <a:pt x="295325" y="2611707"/>
                  <a:pt x="318706" y="2561087"/>
                  <a:pt x="334074" y="2507770"/>
                </a:cubicBezTo>
                <a:cubicBezTo>
                  <a:pt x="357219" y="2426828"/>
                  <a:pt x="344229" y="2391168"/>
                  <a:pt x="284207" y="2344516"/>
                </a:cubicBezTo>
                <a:cubicBezTo>
                  <a:pt x="250406" y="2318539"/>
                  <a:pt x="214378" y="2297698"/>
                  <a:pt x="166166" y="2278376"/>
                </a:cubicBezTo>
                <a:cubicBezTo>
                  <a:pt x="273852" y="2244503"/>
                  <a:pt x="158170" y="2213685"/>
                  <a:pt x="194891" y="2175576"/>
                </a:cubicBezTo>
                <a:cubicBezTo>
                  <a:pt x="270782" y="2149213"/>
                  <a:pt x="337571" y="2238633"/>
                  <a:pt x="440332" y="2191712"/>
                </a:cubicBezTo>
                <a:cubicBezTo>
                  <a:pt x="307946" y="2127472"/>
                  <a:pt x="161307" y="2042341"/>
                  <a:pt x="63051" y="1942979"/>
                </a:cubicBezTo>
                <a:cubicBezTo>
                  <a:pt x="83512" y="1912799"/>
                  <a:pt x="105922" y="1933513"/>
                  <a:pt x="123612" y="1920903"/>
                </a:cubicBezTo>
                <a:cubicBezTo>
                  <a:pt x="122527" y="1914768"/>
                  <a:pt x="123751" y="1905381"/>
                  <a:pt x="120386" y="1903128"/>
                </a:cubicBezTo>
                <a:cubicBezTo>
                  <a:pt x="47933" y="1852346"/>
                  <a:pt x="47054" y="1850919"/>
                  <a:pt x="119318" y="1791355"/>
                </a:cubicBezTo>
                <a:cubicBezTo>
                  <a:pt x="144540" y="1770456"/>
                  <a:pt x="141749" y="1756399"/>
                  <a:pt x="127081" y="1738431"/>
                </a:cubicBezTo>
                <a:cubicBezTo>
                  <a:pt x="116725" y="1725710"/>
                  <a:pt x="104020" y="1715301"/>
                  <a:pt x="108310" y="1682600"/>
                </a:cubicBezTo>
                <a:cubicBezTo>
                  <a:pt x="150870" y="1715887"/>
                  <a:pt x="350796" y="1749545"/>
                  <a:pt x="385468" y="1739315"/>
                </a:cubicBezTo>
                <a:cubicBezTo>
                  <a:pt x="424434" y="1727691"/>
                  <a:pt x="558776" y="1718211"/>
                  <a:pt x="599777" y="1722044"/>
                </a:cubicBezTo>
                <a:cubicBezTo>
                  <a:pt x="597521" y="1720227"/>
                  <a:pt x="595263" y="1718413"/>
                  <a:pt x="593006" y="1716597"/>
                </a:cubicBezTo>
                <a:cubicBezTo>
                  <a:pt x="552484" y="1680103"/>
                  <a:pt x="511421" y="1643705"/>
                  <a:pt x="485736" y="1591625"/>
                </a:cubicBezTo>
                <a:cubicBezTo>
                  <a:pt x="484560" y="1589619"/>
                  <a:pt x="483937" y="1587831"/>
                  <a:pt x="481534" y="1588888"/>
                </a:cubicBezTo>
                <a:cubicBezTo>
                  <a:pt x="460479" y="1599246"/>
                  <a:pt x="462468" y="1582449"/>
                  <a:pt x="461623" y="1569314"/>
                </a:cubicBezTo>
                <a:cubicBezTo>
                  <a:pt x="460764" y="1555866"/>
                  <a:pt x="456786" y="1545815"/>
                  <a:pt x="441172" y="1549836"/>
                </a:cubicBezTo>
                <a:cubicBezTo>
                  <a:pt x="440361" y="1549980"/>
                  <a:pt x="439267" y="1549855"/>
                  <a:pt x="438173" y="1549732"/>
                </a:cubicBezTo>
                <a:cubicBezTo>
                  <a:pt x="430782" y="1548823"/>
                  <a:pt x="406258" y="1517097"/>
                  <a:pt x="409482" y="1509886"/>
                </a:cubicBezTo>
                <a:cubicBezTo>
                  <a:pt x="416686" y="1494065"/>
                  <a:pt x="408267" y="1488277"/>
                  <a:pt x="401143" y="1480995"/>
                </a:cubicBezTo>
                <a:cubicBezTo>
                  <a:pt x="391181" y="1471051"/>
                  <a:pt x="381247" y="1461736"/>
                  <a:pt x="370772" y="1452514"/>
                </a:cubicBezTo>
                <a:cubicBezTo>
                  <a:pt x="360580" y="1443560"/>
                  <a:pt x="350146" y="1435280"/>
                  <a:pt x="339699" y="1426688"/>
                </a:cubicBezTo>
                <a:cubicBezTo>
                  <a:pt x="315473" y="1420526"/>
                  <a:pt x="291032" y="1415669"/>
                  <a:pt x="265593" y="1412885"/>
                </a:cubicBezTo>
                <a:cubicBezTo>
                  <a:pt x="246706" y="1410526"/>
                  <a:pt x="225589" y="1406978"/>
                  <a:pt x="215085" y="1372144"/>
                </a:cubicBezTo>
                <a:cubicBezTo>
                  <a:pt x="234985" y="1372744"/>
                  <a:pt x="254925" y="1374284"/>
                  <a:pt x="274865" y="1375825"/>
                </a:cubicBezTo>
                <a:cubicBezTo>
                  <a:pt x="255700" y="1360864"/>
                  <a:pt x="237075" y="1345807"/>
                  <a:pt x="219220" y="1329666"/>
                </a:cubicBezTo>
                <a:cubicBezTo>
                  <a:pt x="204474" y="1316138"/>
                  <a:pt x="192346" y="1300252"/>
                  <a:pt x="187322" y="1278682"/>
                </a:cubicBezTo>
                <a:cubicBezTo>
                  <a:pt x="185994" y="1273224"/>
                  <a:pt x="184924" y="1267404"/>
                  <a:pt x="189878" y="1262417"/>
                </a:cubicBezTo>
                <a:cubicBezTo>
                  <a:pt x="195346" y="1256708"/>
                  <a:pt x="199833" y="1259711"/>
                  <a:pt x="204036" y="1262449"/>
                </a:cubicBezTo>
                <a:cubicBezTo>
                  <a:pt x="221402" y="1273615"/>
                  <a:pt x="239024" y="1284422"/>
                  <a:pt x="256133" y="1295950"/>
                </a:cubicBezTo>
                <a:cubicBezTo>
                  <a:pt x="278851" y="1311233"/>
                  <a:pt x="301313" y="1326878"/>
                  <a:pt x="323760" y="1342208"/>
                </a:cubicBezTo>
                <a:cubicBezTo>
                  <a:pt x="292061" y="1308268"/>
                  <a:pt x="257298" y="1278982"/>
                  <a:pt x="219957" y="1252997"/>
                </a:cubicBezTo>
                <a:cubicBezTo>
                  <a:pt x="192995" y="1234035"/>
                  <a:pt x="166033" y="1215073"/>
                  <a:pt x="145267" y="1188376"/>
                </a:cubicBezTo>
                <a:cubicBezTo>
                  <a:pt x="134614" y="1175075"/>
                  <a:pt x="129282" y="1158938"/>
                  <a:pt x="127649" y="1140248"/>
                </a:cubicBezTo>
                <a:cubicBezTo>
                  <a:pt x="127430" y="1135227"/>
                  <a:pt x="127724" y="1129482"/>
                  <a:pt x="133301" y="1126283"/>
                </a:cubicBezTo>
                <a:cubicBezTo>
                  <a:pt x="138892" y="1123399"/>
                  <a:pt x="142312" y="1126907"/>
                  <a:pt x="144665" y="1130919"/>
                </a:cubicBezTo>
                <a:cubicBezTo>
                  <a:pt x="147316" y="1135513"/>
                  <a:pt x="150466" y="1139068"/>
                  <a:pt x="154924" y="1141443"/>
                </a:cubicBezTo>
                <a:cubicBezTo>
                  <a:pt x="194007" y="1163643"/>
                  <a:pt x="228472" y="1192350"/>
                  <a:pt x="263706" y="1219972"/>
                </a:cubicBezTo>
                <a:cubicBezTo>
                  <a:pt x="314160" y="1259456"/>
                  <a:pt x="363843" y="1300026"/>
                  <a:pt x="423231" y="1325916"/>
                </a:cubicBezTo>
                <a:cubicBezTo>
                  <a:pt x="445702" y="1335549"/>
                  <a:pt x="468901" y="1343155"/>
                  <a:pt x="486543" y="1341940"/>
                </a:cubicBezTo>
                <a:cubicBezTo>
                  <a:pt x="421673" y="1296460"/>
                  <a:pt x="360475" y="1247802"/>
                  <a:pt x="305459" y="1191095"/>
                </a:cubicBezTo>
                <a:cubicBezTo>
                  <a:pt x="249875" y="1133856"/>
                  <a:pt x="201123" y="1070982"/>
                  <a:pt x="165967" y="995271"/>
                </a:cubicBezTo>
                <a:cubicBezTo>
                  <a:pt x="162356" y="987370"/>
                  <a:pt x="160109" y="979543"/>
                  <a:pt x="148803" y="982487"/>
                </a:cubicBezTo>
                <a:cubicBezTo>
                  <a:pt x="143684" y="983707"/>
                  <a:pt x="141844" y="978971"/>
                  <a:pt x="142975" y="973711"/>
                </a:cubicBezTo>
                <a:cubicBezTo>
                  <a:pt x="150059" y="936405"/>
                  <a:pt x="133120" y="916307"/>
                  <a:pt x="107228" y="903165"/>
                </a:cubicBezTo>
                <a:cubicBezTo>
                  <a:pt x="99148" y="898899"/>
                  <a:pt x="98374" y="893659"/>
                  <a:pt x="103961" y="884449"/>
                </a:cubicBezTo>
                <a:cubicBezTo>
                  <a:pt x="111573" y="871720"/>
                  <a:pt x="110228" y="859623"/>
                  <a:pt x="105398" y="848773"/>
                </a:cubicBezTo>
                <a:cubicBezTo>
                  <a:pt x="102652" y="841984"/>
                  <a:pt x="99109" y="835651"/>
                  <a:pt x="96106" y="829222"/>
                </a:cubicBezTo>
                <a:cubicBezTo>
                  <a:pt x="94023" y="825161"/>
                  <a:pt x="90576" y="821026"/>
                  <a:pt x="95233" y="815459"/>
                </a:cubicBezTo>
                <a:cubicBezTo>
                  <a:pt x="99648" y="810569"/>
                  <a:pt x="104350" y="812269"/>
                  <a:pt x="108754" y="813390"/>
                </a:cubicBezTo>
                <a:cubicBezTo>
                  <a:pt x="129926" y="818192"/>
                  <a:pt x="142781" y="832053"/>
                  <a:pt x="149184" y="854012"/>
                </a:cubicBezTo>
                <a:cubicBezTo>
                  <a:pt x="153977" y="870244"/>
                  <a:pt x="158340" y="870424"/>
                  <a:pt x="169922" y="855094"/>
                </a:cubicBezTo>
                <a:cubicBezTo>
                  <a:pt x="178668" y="843430"/>
                  <a:pt x="186813" y="842941"/>
                  <a:pt x="194734" y="849766"/>
                </a:cubicBezTo>
                <a:cubicBezTo>
                  <a:pt x="198964" y="853131"/>
                  <a:pt x="201642" y="858351"/>
                  <a:pt x="204833" y="862849"/>
                </a:cubicBezTo>
                <a:cubicBezTo>
                  <a:pt x="220829" y="886276"/>
                  <a:pt x="237607" y="908933"/>
                  <a:pt x="262674" y="921903"/>
                </a:cubicBezTo>
                <a:cubicBezTo>
                  <a:pt x="273823" y="927843"/>
                  <a:pt x="285713" y="932069"/>
                  <a:pt x="302202" y="923150"/>
                </a:cubicBezTo>
                <a:cubicBezTo>
                  <a:pt x="291351" y="917791"/>
                  <a:pt x="280774" y="918709"/>
                  <a:pt x="270912" y="917286"/>
                </a:cubicBezTo>
                <a:cubicBezTo>
                  <a:pt x="261049" y="915865"/>
                  <a:pt x="255697" y="911748"/>
                  <a:pt x="262498" y="899162"/>
                </a:cubicBezTo>
                <a:cubicBezTo>
                  <a:pt x="266276" y="892170"/>
                  <a:pt x="265774" y="886883"/>
                  <a:pt x="261759" y="882214"/>
                </a:cubicBezTo>
                <a:cubicBezTo>
                  <a:pt x="248848" y="867099"/>
                  <a:pt x="241864" y="844294"/>
                  <a:pt x="216117" y="846941"/>
                </a:cubicBezTo>
                <a:cubicBezTo>
                  <a:pt x="214767" y="847179"/>
                  <a:pt x="213361" y="846162"/>
                  <a:pt x="211969" y="845458"/>
                </a:cubicBezTo>
                <a:cubicBezTo>
                  <a:pt x="206685" y="842913"/>
                  <a:pt x="200848" y="840147"/>
                  <a:pt x="202383" y="831653"/>
                </a:cubicBezTo>
                <a:cubicBezTo>
                  <a:pt x="204188" y="823111"/>
                  <a:pt x="211130" y="819988"/>
                  <a:pt x="217302" y="817950"/>
                </a:cubicBezTo>
                <a:cubicBezTo>
                  <a:pt x="233145" y="812939"/>
                  <a:pt x="245914" y="818592"/>
                  <a:pt x="258185" y="825283"/>
                </a:cubicBezTo>
                <a:cubicBezTo>
                  <a:pt x="288036" y="841837"/>
                  <a:pt x="313015" y="865260"/>
                  <a:pt x="339019" y="887237"/>
                </a:cubicBezTo>
                <a:cubicBezTo>
                  <a:pt x="378027" y="920202"/>
                  <a:pt x="412674" y="959314"/>
                  <a:pt x="455541" y="987171"/>
                </a:cubicBezTo>
                <a:cubicBezTo>
                  <a:pt x="583008" y="1069675"/>
                  <a:pt x="708694" y="1155025"/>
                  <a:pt x="839737" y="1232154"/>
                </a:cubicBezTo>
                <a:cubicBezTo>
                  <a:pt x="888076" y="1260626"/>
                  <a:pt x="937413" y="1287025"/>
                  <a:pt x="987251" y="1312386"/>
                </a:cubicBezTo>
                <a:cubicBezTo>
                  <a:pt x="987438" y="1310454"/>
                  <a:pt x="987654" y="1309151"/>
                  <a:pt x="987828" y="1306906"/>
                </a:cubicBezTo>
                <a:cubicBezTo>
                  <a:pt x="987759" y="1305338"/>
                  <a:pt x="987677" y="1303454"/>
                  <a:pt x="987609" y="1301885"/>
                </a:cubicBezTo>
                <a:cubicBezTo>
                  <a:pt x="952341" y="1285971"/>
                  <a:pt x="917544" y="1268392"/>
                  <a:pt x="883773" y="1249366"/>
                </a:cubicBezTo>
                <a:cubicBezTo>
                  <a:pt x="800867" y="1202326"/>
                  <a:pt x="724387" y="1146562"/>
                  <a:pt x="658689" y="1075926"/>
                </a:cubicBezTo>
                <a:cubicBezTo>
                  <a:pt x="653269" y="1070242"/>
                  <a:pt x="647527" y="1069673"/>
                  <a:pt x="639221" y="1072721"/>
                </a:cubicBezTo>
                <a:cubicBezTo>
                  <a:pt x="612439" y="1082826"/>
                  <a:pt x="603654" y="1074888"/>
                  <a:pt x="607837" y="1046001"/>
                </a:cubicBezTo>
                <a:cubicBezTo>
                  <a:pt x="608886" y="1038856"/>
                  <a:pt x="608910" y="1033160"/>
                  <a:pt x="604057" y="1028006"/>
                </a:cubicBezTo>
                <a:cubicBezTo>
                  <a:pt x="582361" y="1004953"/>
                  <a:pt x="559626" y="983032"/>
                  <a:pt x="535068" y="963012"/>
                </a:cubicBezTo>
                <a:cubicBezTo>
                  <a:pt x="489628" y="926121"/>
                  <a:pt x="441097" y="893257"/>
                  <a:pt x="398492" y="852702"/>
                </a:cubicBezTo>
                <a:cubicBezTo>
                  <a:pt x="385976" y="840363"/>
                  <a:pt x="376348" y="825616"/>
                  <a:pt x="370407" y="808003"/>
                </a:cubicBezTo>
                <a:cubicBezTo>
                  <a:pt x="368512" y="802013"/>
                  <a:pt x="367360" y="794309"/>
                  <a:pt x="373637" y="788457"/>
                </a:cubicBezTo>
                <a:cubicBezTo>
                  <a:pt x="379645" y="782652"/>
                  <a:pt x="384471" y="787178"/>
                  <a:pt x="388957" y="790181"/>
                </a:cubicBezTo>
                <a:cubicBezTo>
                  <a:pt x="407729" y="802365"/>
                  <a:pt x="426784" y="814815"/>
                  <a:pt x="445569" y="827313"/>
                </a:cubicBezTo>
                <a:cubicBezTo>
                  <a:pt x="464624" y="839764"/>
                  <a:pt x="483437" y="852889"/>
                  <a:pt x="503344" y="866138"/>
                </a:cubicBezTo>
                <a:cubicBezTo>
                  <a:pt x="504379" y="858682"/>
                  <a:pt x="500259" y="857827"/>
                  <a:pt x="497988" y="855698"/>
                </a:cubicBezTo>
                <a:cubicBezTo>
                  <a:pt x="465913" y="825620"/>
                  <a:pt x="431003" y="799206"/>
                  <a:pt x="395068" y="774238"/>
                </a:cubicBezTo>
                <a:cubicBezTo>
                  <a:pt x="367267" y="754791"/>
                  <a:pt x="340223" y="733946"/>
                  <a:pt x="321225" y="704090"/>
                </a:cubicBezTo>
                <a:cubicBezTo>
                  <a:pt x="313910" y="692415"/>
                  <a:pt x="309809" y="679538"/>
                  <a:pt x="310772" y="664187"/>
                </a:cubicBezTo>
                <a:cubicBezTo>
                  <a:pt x="311107" y="659384"/>
                  <a:pt x="311442" y="654580"/>
                  <a:pt x="316776" y="652057"/>
                </a:cubicBezTo>
                <a:cubicBezTo>
                  <a:pt x="321044" y="650039"/>
                  <a:pt x="323869" y="652386"/>
                  <a:pt x="326167" y="655144"/>
                </a:cubicBezTo>
                <a:cubicBezTo>
                  <a:pt x="330196" y="660125"/>
                  <a:pt x="334224" y="665107"/>
                  <a:pt x="339819" y="668549"/>
                </a:cubicBezTo>
                <a:cubicBezTo>
                  <a:pt x="373388" y="689190"/>
                  <a:pt x="404905" y="712724"/>
                  <a:pt x="435653" y="737342"/>
                </a:cubicBezTo>
                <a:cubicBezTo>
                  <a:pt x="486133" y="777455"/>
                  <a:pt x="536115" y="818606"/>
                  <a:pt x="594518" y="846882"/>
                </a:cubicBezTo>
                <a:cubicBezTo>
                  <a:pt x="616490" y="857553"/>
                  <a:pt x="639205" y="866511"/>
                  <a:pt x="665142" y="868257"/>
                </a:cubicBezTo>
                <a:cubicBezTo>
                  <a:pt x="664195" y="865262"/>
                  <a:pt x="662491" y="863665"/>
                  <a:pt x="660802" y="862382"/>
                </a:cubicBezTo>
                <a:cubicBezTo>
                  <a:pt x="604283" y="821121"/>
                  <a:pt x="549586" y="777958"/>
                  <a:pt x="499505" y="728286"/>
                </a:cubicBezTo>
                <a:cubicBezTo>
                  <a:pt x="437758" y="667074"/>
                  <a:pt x="384382" y="598058"/>
                  <a:pt x="345927" y="515339"/>
                </a:cubicBezTo>
                <a:cubicBezTo>
                  <a:pt x="344141" y="511860"/>
                  <a:pt x="342910" y="508598"/>
                  <a:pt x="338588" y="509361"/>
                </a:cubicBezTo>
                <a:cubicBezTo>
                  <a:pt x="327525" y="511630"/>
                  <a:pt x="326170" y="505543"/>
                  <a:pt x="327339" y="494900"/>
                </a:cubicBezTo>
                <a:cubicBezTo>
                  <a:pt x="330552" y="468714"/>
                  <a:pt x="322326" y="448660"/>
                  <a:pt x="303055" y="437512"/>
                </a:cubicBezTo>
                <a:cubicBezTo>
                  <a:pt x="289083" y="429226"/>
                  <a:pt x="277325" y="421812"/>
                  <a:pt x="292117" y="398959"/>
                </a:cubicBezTo>
                <a:cubicBezTo>
                  <a:pt x="295694" y="393584"/>
                  <a:pt x="294041" y="386918"/>
                  <a:pt x="292417" y="380879"/>
                </a:cubicBezTo>
                <a:cubicBezTo>
                  <a:pt x="290115" y="371796"/>
                  <a:pt x="285463" y="365027"/>
                  <a:pt x="280259" y="358039"/>
                </a:cubicBezTo>
                <a:cubicBezTo>
                  <a:pt x="277365" y="354122"/>
                  <a:pt x="273863" y="348731"/>
                  <a:pt x="277426" y="343041"/>
                </a:cubicBezTo>
                <a:cubicBezTo>
                  <a:pt x="281488" y="336315"/>
                  <a:pt x="287339" y="339394"/>
                  <a:pt x="292014" y="340466"/>
                </a:cubicBezTo>
                <a:cubicBezTo>
                  <a:pt x="313455" y="345221"/>
                  <a:pt x="326609" y="359662"/>
                  <a:pt x="333039" y="382248"/>
                </a:cubicBezTo>
                <a:cubicBezTo>
                  <a:pt x="337209" y="396693"/>
                  <a:pt x="342383" y="396728"/>
                  <a:pt x="352439" y="383884"/>
                </a:cubicBezTo>
                <a:cubicBezTo>
                  <a:pt x="363791" y="369545"/>
                  <a:pt x="373274" y="368504"/>
                  <a:pt x="381981" y="380883"/>
                </a:cubicBezTo>
                <a:cubicBezTo>
                  <a:pt x="388959" y="391037"/>
                  <a:pt x="394611" y="402058"/>
                  <a:pt x="402615" y="410767"/>
                </a:cubicBezTo>
                <a:cubicBezTo>
                  <a:pt x="424081" y="434810"/>
                  <a:pt x="444293" y="461289"/>
                  <a:pt x="488827" y="452479"/>
                </a:cubicBezTo>
                <a:cubicBezTo>
                  <a:pt x="476447" y="443279"/>
                  <a:pt x="464047" y="446100"/>
                  <a:pt x="453360" y="444507"/>
                </a:cubicBezTo>
                <a:cubicBezTo>
                  <a:pt x="445687" y="443331"/>
                  <a:pt x="437918" y="439958"/>
                  <a:pt x="444814" y="429568"/>
                </a:cubicBezTo>
                <a:cubicBezTo>
                  <a:pt x="452737" y="417733"/>
                  <a:pt x="447628" y="412942"/>
                  <a:pt x="442720" y="406534"/>
                </a:cubicBezTo>
                <a:cubicBezTo>
                  <a:pt x="431444" y="391445"/>
                  <a:pt x="422234" y="373778"/>
                  <a:pt x="399647" y="373970"/>
                </a:cubicBezTo>
                <a:cubicBezTo>
                  <a:pt x="396107" y="373962"/>
                  <a:pt x="393255" y="370986"/>
                  <a:pt x="390458" y="369266"/>
                </a:cubicBezTo>
                <a:cubicBezTo>
                  <a:pt x="386539" y="366795"/>
                  <a:pt x="383146" y="363915"/>
                  <a:pt x="384776" y="357618"/>
                </a:cubicBezTo>
                <a:cubicBezTo>
                  <a:pt x="386436" y="351948"/>
                  <a:pt x="390351" y="348094"/>
                  <a:pt x="395456" y="346561"/>
                </a:cubicBezTo>
                <a:cubicBezTo>
                  <a:pt x="400022" y="345122"/>
                  <a:pt x="404870" y="343950"/>
                  <a:pt x="409490" y="343767"/>
                </a:cubicBezTo>
                <a:cubicBezTo>
                  <a:pt x="430118" y="342340"/>
                  <a:pt x="444782" y="353984"/>
                  <a:pt x="459406" y="364686"/>
                </a:cubicBezTo>
                <a:cubicBezTo>
                  <a:pt x="510573" y="401831"/>
                  <a:pt x="556044" y="445675"/>
                  <a:pt x="603593" y="487253"/>
                </a:cubicBezTo>
                <a:cubicBezTo>
                  <a:pt x="651129" y="528518"/>
                  <a:pt x="706332" y="558308"/>
                  <a:pt x="758457" y="592438"/>
                </a:cubicBezTo>
                <a:cubicBezTo>
                  <a:pt x="878695" y="671475"/>
                  <a:pt x="999459" y="750102"/>
                  <a:pt x="1126835" y="818073"/>
                </a:cubicBezTo>
                <a:cubicBezTo>
                  <a:pt x="1251416" y="884324"/>
                  <a:pt x="1667647" y="915225"/>
                  <a:pt x="1748686" y="913256"/>
                </a:cubicBezTo>
                <a:cubicBezTo>
                  <a:pt x="1852285" y="910467"/>
                  <a:pt x="2096505" y="873683"/>
                  <a:pt x="2345605" y="842682"/>
                </a:cubicBezTo>
                <a:cubicBezTo>
                  <a:pt x="2373756" y="838977"/>
                  <a:pt x="2401379" y="835684"/>
                  <a:pt x="2430665" y="833044"/>
                </a:cubicBezTo>
                <a:cubicBezTo>
                  <a:pt x="3260397" y="757430"/>
                  <a:pt x="3845073" y="368944"/>
                  <a:pt x="3874549" y="345713"/>
                </a:cubicBezTo>
                <a:cubicBezTo>
                  <a:pt x="3921930" y="308568"/>
                  <a:pt x="4079617" y="235190"/>
                  <a:pt x="4079914" y="235770"/>
                </a:cubicBezTo>
                <a:cubicBezTo>
                  <a:pt x="4083430" y="241475"/>
                  <a:pt x="4101322" y="245987"/>
                  <a:pt x="4115814" y="249002"/>
                </a:cubicBezTo>
                <a:lnTo>
                  <a:pt x="4129591" y="251735"/>
                </a:lnTo>
                <a:lnTo>
                  <a:pt x="4131313" y="253264"/>
                </a:lnTo>
                <a:cubicBezTo>
                  <a:pt x="4136355" y="253402"/>
                  <a:pt x="4136103" y="253090"/>
                  <a:pt x="4132779" y="252368"/>
                </a:cubicBezTo>
                <a:lnTo>
                  <a:pt x="4129591" y="251735"/>
                </a:lnTo>
                <a:lnTo>
                  <a:pt x="4126781" y="249241"/>
                </a:lnTo>
                <a:cubicBezTo>
                  <a:pt x="4126067" y="246916"/>
                  <a:pt x="4126005" y="243923"/>
                  <a:pt x="4126159" y="241207"/>
                </a:cubicBezTo>
                <a:cubicBezTo>
                  <a:pt x="4126893" y="226844"/>
                  <a:pt x="4132343" y="214496"/>
                  <a:pt x="4145347" y="206824"/>
                </a:cubicBezTo>
                <a:cubicBezTo>
                  <a:pt x="4157825" y="199562"/>
                  <a:pt x="4170601" y="192878"/>
                  <a:pt x="4183377" y="186195"/>
                </a:cubicBezTo>
                <a:cubicBezTo>
                  <a:pt x="4194019" y="180522"/>
                  <a:pt x="4201312" y="179234"/>
                  <a:pt x="4203065" y="194422"/>
                </a:cubicBezTo>
                <a:cubicBezTo>
                  <a:pt x="4204816" y="209612"/>
                  <a:pt x="4219976" y="213894"/>
                  <a:pt x="4228763" y="203170"/>
                </a:cubicBezTo>
                <a:cubicBezTo>
                  <a:pt x="4263132" y="161048"/>
                  <a:pt x="4304408" y="127512"/>
                  <a:pt x="4343373" y="90903"/>
                </a:cubicBezTo>
                <a:cubicBezTo>
                  <a:pt x="4370579" y="65543"/>
                  <a:pt x="4399217" y="41828"/>
                  <a:pt x="4421541" y="10686"/>
                </a:cubicBezTo>
                <a:cubicBezTo>
                  <a:pt x="4425645" y="4902"/>
                  <a:pt x="4429395" y="-2718"/>
                  <a:pt x="4437179" y="969"/>
                </a:cubicBezTo>
                <a:close/>
              </a:path>
            </a:pathLst>
          </a:cu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36BF4C-475A-914E-A59A-9BF38364F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076" y="6492875"/>
            <a:ext cx="4114800" cy="365125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</a:rPr>
              <a:t>www.sensoryproject.org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1" name="Picture 10">
            <a:hlinkClick r:id="rId5" action="ppaction://hlinksldjump"/>
            <a:extLst>
              <a:ext uri="{FF2B5EF4-FFF2-40B4-BE49-F238E27FC236}">
                <a16:creationId xmlns:a16="http://schemas.microsoft.com/office/drawing/2014/main" id="{9964BC55-EE60-5449-B534-4679AD7D51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55" y="5962276"/>
            <a:ext cx="1270110" cy="818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8277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ECD35-001A-4B42-9387-906EBC201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 descr="Cat intelligence - Wikipedia">
            <a:extLst>
              <a:ext uri="{FF2B5EF4-FFF2-40B4-BE49-F238E27FC236}">
                <a16:creationId xmlns:a16="http://schemas.microsoft.com/office/drawing/2014/main" id="{D37460D9-4941-6F40-B67F-F1D67E25F6B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226344" y="2011363"/>
            <a:ext cx="4160837" cy="4160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81F160-51FE-AB44-934B-BCF0FF6DEB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497CB-8CFB-344B-ACF2-5F91CD219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www.sensoryproject.org/sensoryladders</a:t>
            </a:r>
          </a:p>
        </p:txBody>
      </p:sp>
      <p:pic>
        <p:nvPicPr>
          <p:cNvPr id="10" name="Picture 9" descr="Cat senses - Wikipedia">
            <a:extLst>
              <a:ext uri="{FF2B5EF4-FFF2-40B4-BE49-F238E27FC236}">
                <a16:creationId xmlns:a16="http://schemas.microsoft.com/office/drawing/2014/main" id="{DD8B50AA-4862-E545-B3B9-C21F4888A9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00772" y="1375918"/>
            <a:ext cx="3124200" cy="20701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0A9070-015C-3D43-A786-845BC91AF76F}"/>
              </a:ext>
            </a:extLst>
          </p:cNvPr>
          <p:cNvSpPr txBox="1"/>
          <p:nvPr/>
        </p:nvSpPr>
        <p:spPr>
          <a:xfrm>
            <a:off x="8343900" y="2554888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5" tooltip="https://en.wikipedia.org/wiki/Cat_senses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3B0A1-9D4E-2D49-911E-48FA9DAF5D66}"/>
              </a:ext>
            </a:extLst>
          </p:cNvPr>
          <p:cNvSpPr txBox="1"/>
          <p:nvPr/>
        </p:nvSpPr>
        <p:spPr>
          <a:xfrm>
            <a:off x="1226344" y="6172200"/>
            <a:ext cx="416083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900">
                <a:hlinkClick r:id="rId3" tooltip="https://en.wikipedia.org/wiki/Cat_intelligence"/>
              </a:rPr>
              <a:t>This Photo</a:t>
            </a:r>
            <a:r>
              <a:rPr lang="en-GB" sz="900"/>
              <a:t> by Unknown Author is licensed under </a:t>
            </a:r>
            <a:r>
              <a:rPr lang="en-GB" sz="900">
                <a:hlinkClick r:id="rId6" tooltip="https://creativecommons.org/licenses/by-sa/3.0/"/>
              </a:rPr>
              <a:t>CC BY-SA</a:t>
            </a:r>
            <a:endParaRPr lang="en-GB" sz="900"/>
          </a:p>
        </p:txBody>
      </p:sp>
    </p:spTree>
    <p:extLst>
      <p:ext uri="{BB962C8B-B14F-4D97-AF65-F5344CB8AC3E}">
        <p14:creationId xmlns:p14="http://schemas.microsoft.com/office/powerpoint/2010/main" val="1662905827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233E30"/>
      </a:dk2>
      <a:lt2>
        <a:srgbClr val="EBEAE6"/>
      </a:lt2>
      <a:accent1>
        <a:srgbClr val="4D6CC3"/>
      </a:accent1>
      <a:accent2>
        <a:srgbClr val="3B8CB1"/>
      </a:accent2>
      <a:accent3>
        <a:srgbClr val="46B3A8"/>
      </a:accent3>
      <a:accent4>
        <a:srgbClr val="3BB174"/>
      </a:accent4>
      <a:accent5>
        <a:srgbClr val="48B84F"/>
      </a:accent5>
      <a:accent6>
        <a:srgbClr val="65B13B"/>
      </a:accent6>
      <a:hlink>
        <a:srgbClr val="319548"/>
      </a:hlink>
      <a:folHlink>
        <a:srgbClr val="848484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3419</TotalTime>
  <Words>117</Words>
  <Application>Microsoft Macintosh PowerPoint</Application>
  <PresentationFormat>Widescreen</PresentationFormat>
  <Paragraphs>24</Paragraphs>
  <Slides>7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Century Gothic</vt:lpstr>
      <vt:lpstr>Chalkboard SE</vt:lpstr>
      <vt:lpstr>Chalkduster</vt:lpstr>
      <vt:lpstr>Elephant</vt:lpstr>
      <vt:lpstr>BrushVTI</vt:lpstr>
      <vt:lpstr>PowerPoint Presentation</vt:lpstr>
      <vt:lpstr>my sensory ladder </vt:lpstr>
      <vt:lpstr>fizzy whizzy</vt:lpstr>
      <vt:lpstr>chilled, calm and learning</vt:lpstr>
      <vt:lpstr>under alert</vt:lpstr>
      <vt:lpstr>to get sleepy and stay asleep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2020-04-21T19:55:05Z</dcterms:created>
  <dcterms:modified xsi:type="dcterms:W3CDTF">2020-06-22T17:33:58Z</dcterms:modified>
</cp:coreProperties>
</file>